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468" r:id="rId3"/>
    <p:sldId id="459" r:id="rId4"/>
    <p:sldId id="467" r:id="rId5"/>
    <p:sldId id="286" r:id="rId6"/>
    <p:sldId id="460" r:id="rId7"/>
    <p:sldId id="471" r:id="rId8"/>
    <p:sldId id="473" r:id="rId9"/>
    <p:sldId id="476" r:id="rId10"/>
    <p:sldId id="477" r:id="rId11"/>
    <p:sldId id="475" r:id="rId12"/>
    <p:sldId id="466" r:id="rId13"/>
    <p:sldId id="469" r:id="rId14"/>
    <p:sldId id="479" r:id="rId15"/>
    <p:sldId id="478" r:id="rId16"/>
    <p:sldId id="472" r:id="rId17"/>
    <p:sldId id="465" r:id="rId18"/>
    <p:sldId id="480" r:id="rId19"/>
    <p:sldId id="496" r:id="rId20"/>
    <p:sldId id="481" r:id="rId21"/>
    <p:sldId id="482" r:id="rId22"/>
    <p:sldId id="483" r:id="rId23"/>
    <p:sldId id="484" r:id="rId24"/>
    <p:sldId id="485" r:id="rId25"/>
    <p:sldId id="486" r:id="rId26"/>
    <p:sldId id="488" r:id="rId27"/>
    <p:sldId id="487" r:id="rId28"/>
    <p:sldId id="497" r:id="rId29"/>
    <p:sldId id="490" r:id="rId30"/>
    <p:sldId id="491" r:id="rId31"/>
    <p:sldId id="492" r:id="rId32"/>
    <p:sldId id="493" r:id="rId33"/>
    <p:sldId id="494" r:id="rId34"/>
    <p:sldId id="503" r:id="rId35"/>
    <p:sldId id="505" r:id="rId36"/>
    <p:sldId id="504" r:id="rId37"/>
    <p:sldId id="498" r:id="rId38"/>
    <p:sldId id="499" r:id="rId39"/>
    <p:sldId id="506" r:id="rId40"/>
    <p:sldId id="507" r:id="rId41"/>
    <p:sldId id="508" r:id="rId42"/>
    <p:sldId id="509" r:id="rId43"/>
    <p:sldId id="500" r:id="rId44"/>
    <p:sldId id="502" r:id="rId45"/>
    <p:sldId id="501" r:id="rId46"/>
    <p:sldId id="495" r:id="rId47"/>
    <p:sldId id="489" r:id="rId48"/>
    <p:sldId id="510" r:id="rId49"/>
    <p:sldId id="258" r:id="rId50"/>
    <p:sldId id="305" r:id="rId51"/>
  </p:sldIdLst>
  <p:sldSz cx="9144000" cy="6858000" type="screen4x3"/>
  <p:notesSz cx="6858000" cy="9144000"/>
  <p:custDataLst>
    <p:tags r:id="rId54"/>
  </p:custDataLst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85002" autoAdjust="0"/>
  </p:normalViewPr>
  <p:slideViewPr>
    <p:cSldViewPr>
      <p:cViewPr varScale="1">
        <p:scale>
          <a:sx n="82" d="100"/>
          <a:sy n="82" d="100"/>
        </p:scale>
        <p:origin x="136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56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3B311E-1A1E-4A2C-BFCD-186A61BE84DF}" type="doc">
      <dgm:prSet loTypeId="urn:microsoft.com/office/officeart/2005/8/layout/pList2" loCatId="list" qsTypeId="urn:microsoft.com/office/officeart/2005/8/quickstyle/simple1" qsCatId="simple" csTypeId="urn:microsoft.com/office/officeart/2005/8/colors/accent0_3" csCatId="mainScheme" phldr="1"/>
      <dgm:spPr/>
    </dgm:pt>
    <dgm:pt modelId="{515D7AFF-E880-446E-A555-6DF68806B844}">
      <dgm:prSet phldrT="[Text]"/>
      <dgm:spPr/>
      <dgm:t>
        <a:bodyPr anchor="ctr"/>
        <a:lstStyle/>
        <a:p>
          <a:r>
            <a:rPr lang="de-DE" dirty="0"/>
            <a:t>Intro</a:t>
          </a:r>
          <a:endParaRPr lang="en-US" dirty="0"/>
        </a:p>
      </dgm:t>
    </dgm:pt>
    <dgm:pt modelId="{B0312C57-9018-4C9D-B631-876BD5CDD204}" type="parTrans" cxnId="{E05C5A9F-5EEE-4B62-8097-4B1FF8652897}">
      <dgm:prSet/>
      <dgm:spPr/>
      <dgm:t>
        <a:bodyPr/>
        <a:lstStyle/>
        <a:p>
          <a:endParaRPr lang="en-US"/>
        </a:p>
      </dgm:t>
    </dgm:pt>
    <dgm:pt modelId="{2D10E652-4ADD-461D-A789-DC4039E95AAB}" type="sibTrans" cxnId="{E05C5A9F-5EEE-4B62-8097-4B1FF8652897}">
      <dgm:prSet/>
      <dgm:spPr/>
      <dgm:t>
        <a:bodyPr/>
        <a:lstStyle/>
        <a:p>
          <a:endParaRPr lang="en-US"/>
        </a:p>
      </dgm:t>
    </dgm:pt>
    <dgm:pt modelId="{87A9CEAE-C231-43C1-90BF-198113A7681E}">
      <dgm:prSet phldrT="[Text]"/>
      <dgm:spPr/>
      <dgm:t>
        <a:bodyPr anchor="ctr"/>
        <a:lstStyle/>
        <a:p>
          <a:r>
            <a:rPr lang="de-DE" dirty="0"/>
            <a:t>Stimulus</a:t>
          </a:r>
          <a:endParaRPr lang="en-US" dirty="0"/>
        </a:p>
      </dgm:t>
    </dgm:pt>
    <dgm:pt modelId="{362B9C7B-E866-486F-9072-E2AA09D63B92}" type="parTrans" cxnId="{2074BF94-6923-4CDE-8989-B9E2243DDB3D}">
      <dgm:prSet/>
      <dgm:spPr/>
      <dgm:t>
        <a:bodyPr/>
        <a:lstStyle/>
        <a:p>
          <a:endParaRPr lang="en-US"/>
        </a:p>
      </dgm:t>
    </dgm:pt>
    <dgm:pt modelId="{7B2A2C14-B8FA-4E42-94C2-DCC695E7E0E8}" type="sibTrans" cxnId="{2074BF94-6923-4CDE-8989-B9E2243DDB3D}">
      <dgm:prSet/>
      <dgm:spPr/>
      <dgm:t>
        <a:bodyPr/>
        <a:lstStyle/>
        <a:p>
          <a:endParaRPr lang="en-US"/>
        </a:p>
      </dgm:t>
    </dgm:pt>
    <dgm:pt modelId="{55C7776E-3183-4082-A88C-3427C4C50EDB}">
      <dgm:prSet phldrT="[Text]"/>
      <dgm:spPr/>
      <dgm:t>
        <a:bodyPr anchor="ctr"/>
        <a:lstStyle/>
        <a:p>
          <a:r>
            <a:rPr lang="de-DE" dirty="0"/>
            <a:t>Rating</a:t>
          </a:r>
          <a:endParaRPr lang="en-US" dirty="0"/>
        </a:p>
      </dgm:t>
    </dgm:pt>
    <dgm:pt modelId="{8E13659C-8FB7-404A-A9D5-B1D6ADBA09FC}" type="parTrans" cxnId="{8A34688C-AF88-4F68-A350-5884092EE87C}">
      <dgm:prSet/>
      <dgm:spPr/>
      <dgm:t>
        <a:bodyPr/>
        <a:lstStyle/>
        <a:p>
          <a:endParaRPr lang="en-US"/>
        </a:p>
      </dgm:t>
    </dgm:pt>
    <dgm:pt modelId="{AED4E254-EC4F-4946-9ECA-49CEBEADCF08}" type="sibTrans" cxnId="{8A34688C-AF88-4F68-A350-5884092EE87C}">
      <dgm:prSet/>
      <dgm:spPr/>
      <dgm:t>
        <a:bodyPr/>
        <a:lstStyle/>
        <a:p>
          <a:endParaRPr lang="en-US"/>
        </a:p>
      </dgm:t>
    </dgm:pt>
    <dgm:pt modelId="{419E4006-3633-40E7-ACDB-41674C687805}">
      <dgm:prSet phldrT="[Text]"/>
      <dgm:spPr/>
      <dgm:t>
        <a:bodyPr anchor="ctr"/>
        <a:lstStyle/>
        <a:p>
          <a:r>
            <a:rPr lang="de-DE" dirty="0"/>
            <a:t>Post</a:t>
          </a:r>
          <a:endParaRPr lang="en-US" dirty="0"/>
        </a:p>
      </dgm:t>
    </dgm:pt>
    <dgm:pt modelId="{25C5D8A6-7DB7-4DEB-B1B8-ABA1602A4F89}" type="parTrans" cxnId="{DF974285-8351-4AB8-92B6-CAE965B38DE9}">
      <dgm:prSet/>
      <dgm:spPr/>
      <dgm:t>
        <a:bodyPr/>
        <a:lstStyle/>
        <a:p>
          <a:endParaRPr lang="en-US"/>
        </a:p>
      </dgm:t>
    </dgm:pt>
    <dgm:pt modelId="{6878F1E2-C5E9-444C-AD88-5E25906E2FAB}" type="sibTrans" cxnId="{DF974285-8351-4AB8-92B6-CAE965B38DE9}">
      <dgm:prSet/>
      <dgm:spPr/>
      <dgm:t>
        <a:bodyPr/>
        <a:lstStyle/>
        <a:p>
          <a:endParaRPr lang="en-US"/>
        </a:p>
      </dgm:t>
    </dgm:pt>
    <dgm:pt modelId="{D925056F-5ECB-4034-AFF2-CB222AA9CB47}" type="pres">
      <dgm:prSet presAssocID="{3E3B311E-1A1E-4A2C-BFCD-186A61BE84DF}" presName="Name0" presStyleCnt="0">
        <dgm:presLayoutVars>
          <dgm:dir/>
          <dgm:resizeHandles val="exact"/>
        </dgm:presLayoutVars>
      </dgm:prSet>
      <dgm:spPr/>
    </dgm:pt>
    <dgm:pt modelId="{682061A4-0538-4BA9-949F-9C29BEE85435}" type="pres">
      <dgm:prSet presAssocID="{3E3B311E-1A1E-4A2C-BFCD-186A61BE84DF}" presName="bkgdShp" presStyleLbl="alignAccFollowNode1" presStyleIdx="0" presStyleCnt="1"/>
      <dgm:spPr/>
    </dgm:pt>
    <dgm:pt modelId="{1F17114F-2085-4AA0-AD3E-AEB30F757B52}" type="pres">
      <dgm:prSet presAssocID="{3E3B311E-1A1E-4A2C-BFCD-186A61BE84DF}" presName="linComp" presStyleCnt="0"/>
      <dgm:spPr/>
    </dgm:pt>
    <dgm:pt modelId="{C4623EF1-57C0-4244-AB00-856064EE2C35}" type="pres">
      <dgm:prSet presAssocID="{515D7AFF-E880-446E-A555-6DF68806B844}" presName="compNode" presStyleCnt="0"/>
      <dgm:spPr/>
    </dgm:pt>
    <dgm:pt modelId="{805C4BFE-138C-45B0-AA43-BFF139B03B8B}" type="pres">
      <dgm:prSet presAssocID="{515D7AFF-E880-446E-A555-6DF68806B844}" presName="node" presStyleLbl="node1" presStyleIdx="0" presStyleCnt="4">
        <dgm:presLayoutVars>
          <dgm:bulletEnabled val="1"/>
        </dgm:presLayoutVars>
      </dgm:prSet>
      <dgm:spPr/>
    </dgm:pt>
    <dgm:pt modelId="{2A90EC06-1986-4AA3-93E2-553939E453E5}" type="pres">
      <dgm:prSet presAssocID="{515D7AFF-E880-446E-A555-6DF68806B844}" presName="invisiNode" presStyleLbl="node1" presStyleIdx="0" presStyleCnt="4"/>
      <dgm:spPr/>
    </dgm:pt>
    <dgm:pt modelId="{7A83C2B9-7080-43BC-8A57-19186C976AA2}" type="pres">
      <dgm:prSet presAssocID="{515D7AFF-E880-446E-A555-6DF68806B844}" presName="imagNode" presStyleLbl="fgImgPlace1" presStyleIdx="0" presStyleCnt="4"/>
      <dgm:spPr/>
    </dgm:pt>
    <dgm:pt modelId="{E89645B5-DAA4-4856-A7DE-4E9ACB54FF02}" type="pres">
      <dgm:prSet presAssocID="{2D10E652-4ADD-461D-A789-DC4039E95AAB}" presName="sibTrans" presStyleLbl="sibTrans2D1" presStyleIdx="0" presStyleCnt="0"/>
      <dgm:spPr/>
    </dgm:pt>
    <dgm:pt modelId="{BABC08A1-1F6C-44A4-9617-D7717F0FF058}" type="pres">
      <dgm:prSet presAssocID="{87A9CEAE-C231-43C1-90BF-198113A7681E}" presName="compNode" presStyleCnt="0"/>
      <dgm:spPr/>
    </dgm:pt>
    <dgm:pt modelId="{92C6C097-7A41-47BE-99CE-48A59F8AD59E}" type="pres">
      <dgm:prSet presAssocID="{87A9CEAE-C231-43C1-90BF-198113A7681E}" presName="node" presStyleLbl="node1" presStyleIdx="1" presStyleCnt="4">
        <dgm:presLayoutVars>
          <dgm:bulletEnabled val="1"/>
        </dgm:presLayoutVars>
      </dgm:prSet>
      <dgm:spPr/>
    </dgm:pt>
    <dgm:pt modelId="{7E285F97-EE28-4A5B-A20F-4879C66ABB0B}" type="pres">
      <dgm:prSet presAssocID="{87A9CEAE-C231-43C1-90BF-198113A7681E}" presName="invisiNode" presStyleLbl="node1" presStyleIdx="1" presStyleCnt="4"/>
      <dgm:spPr/>
    </dgm:pt>
    <dgm:pt modelId="{F500CFE6-F102-4DF1-BFD3-72395774833F}" type="pres">
      <dgm:prSet presAssocID="{87A9CEAE-C231-43C1-90BF-198113A7681E}" presName="imagNode" presStyleLbl="fgImgPlace1" presStyleIdx="1" presStyleCnt="4"/>
      <dgm:spPr/>
    </dgm:pt>
    <dgm:pt modelId="{A1DCCB1D-DA39-49B6-BB76-A3E262A50DB9}" type="pres">
      <dgm:prSet presAssocID="{7B2A2C14-B8FA-4E42-94C2-DCC695E7E0E8}" presName="sibTrans" presStyleLbl="sibTrans2D1" presStyleIdx="0" presStyleCnt="0"/>
      <dgm:spPr/>
    </dgm:pt>
    <dgm:pt modelId="{691EB3D3-9E53-468E-BAC5-EDD9AED84785}" type="pres">
      <dgm:prSet presAssocID="{55C7776E-3183-4082-A88C-3427C4C50EDB}" presName="compNode" presStyleCnt="0"/>
      <dgm:spPr/>
    </dgm:pt>
    <dgm:pt modelId="{CD9B7402-806B-481C-AEA6-468E430F654E}" type="pres">
      <dgm:prSet presAssocID="{55C7776E-3183-4082-A88C-3427C4C50EDB}" presName="node" presStyleLbl="node1" presStyleIdx="2" presStyleCnt="4">
        <dgm:presLayoutVars>
          <dgm:bulletEnabled val="1"/>
        </dgm:presLayoutVars>
      </dgm:prSet>
      <dgm:spPr/>
    </dgm:pt>
    <dgm:pt modelId="{90A68BF2-52A6-404B-A51D-CC31D9141A71}" type="pres">
      <dgm:prSet presAssocID="{55C7776E-3183-4082-A88C-3427C4C50EDB}" presName="invisiNode" presStyleLbl="node1" presStyleIdx="2" presStyleCnt="4"/>
      <dgm:spPr/>
    </dgm:pt>
    <dgm:pt modelId="{D43DFFF1-A8A4-4D30-9BDF-BB214F2E31D8}" type="pres">
      <dgm:prSet presAssocID="{55C7776E-3183-4082-A88C-3427C4C50EDB}" presName="imagNode" presStyleLbl="fgImgPlace1" presStyleIdx="2" presStyleCnt="4"/>
      <dgm:spPr/>
    </dgm:pt>
    <dgm:pt modelId="{07E72A94-157E-4798-ADD9-8571F741A1AA}" type="pres">
      <dgm:prSet presAssocID="{AED4E254-EC4F-4946-9ECA-49CEBEADCF08}" presName="sibTrans" presStyleLbl="sibTrans2D1" presStyleIdx="0" presStyleCnt="0"/>
      <dgm:spPr/>
    </dgm:pt>
    <dgm:pt modelId="{CBD66FE1-9E04-42C1-8B19-ED81E6003C7C}" type="pres">
      <dgm:prSet presAssocID="{419E4006-3633-40E7-ACDB-41674C687805}" presName="compNode" presStyleCnt="0"/>
      <dgm:spPr/>
    </dgm:pt>
    <dgm:pt modelId="{3D7BADC1-EB1A-4C21-85E5-EFCEA3598F1E}" type="pres">
      <dgm:prSet presAssocID="{419E4006-3633-40E7-ACDB-41674C687805}" presName="node" presStyleLbl="node1" presStyleIdx="3" presStyleCnt="4">
        <dgm:presLayoutVars>
          <dgm:bulletEnabled val="1"/>
        </dgm:presLayoutVars>
      </dgm:prSet>
      <dgm:spPr/>
    </dgm:pt>
    <dgm:pt modelId="{56B8B1E2-3C2F-404D-BDDC-3C73327084C6}" type="pres">
      <dgm:prSet presAssocID="{419E4006-3633-40E7-ACDB-41674C687805}" presName="invisiNode" presStyleLbl="node1" presStyleIdx="3" presStyleCnt="4"/>
      <dgm:spPr/>
    </dgm:pt>
    <dgm:pt modelId="{75CF3C56-B655-4EBB-9801-FC08A8368F00}" type="pres">
      <dgm:prSet presAssocID="{419E4006-3633-40E7-ACDB-41674C687805}" presName="imagNode" presStyleLbl="fgImgPlace1" presStyleIdx="3" presStyleCnt="4"/>
      <dgm:spPr/>
    </dgm:pt>
  </dgm:ptLst>
  <dgm:cxnLst>
    <dgm:cxn modelId="{C4B0F72B-1FE9-4927-B2D9-AA31626BDF58}" type="presOf" srcId="{3E3B311E-1A1E-4A2C-BFCD-186A61BE84DF}" destId="{D925056F-5ECB-4034-AFF2-CB222AA9CB47}" srcOrd="0" destOrd="0" presId="urn:microsoft.com/office/officeart/2005/8/layout/pList2"/>
    <dgm:cxn modelId="{7EEC5E39-651E-4B83-B85F-A2A294ED1FD0}" type="presOf" srcId="{2D10E652-4ADD-461D-A789-DC4039E95AAB}" destId="{E89645B5-DAA4-4856-A7DE-4E9ACB54FF02}" srcOrd="0" destOrd="0" presId="urn:microsoft.com/office/officeart/2005/8/layout/pList2"/>
    <dgm:cxn modelId="{9FC1573F-FF71-410C-AEBC-A644B2C42A8D}" type="presOf" srcId="{AED4E254-EC4F-4946-9ECA-49CEBEADCF08}" destId="{07E72A94-157E-4798-ADD9-8571F741A1AA}" srcOrd="0" destOrd="0" presId="urn:microsoft.com/office/officeart/2005/8/layout/pList2"/>
    <dgm:cxn modelId="{3FFBFD71-E702-468E-B01F-ED65DE62B5F8}" type="presOf" srcId="{55C7776E-3183-4082-A88C-3427C4C50EDB}" destId="{CD9B7402-806B-481C-AEA6-468E430F654E}" srcOrd="0" destOrd="0" presId="urn:microsoft.com/office/officeart/2005/8/layout/pList2"/>
    <dgm:cxn modelId="{95076F55-CDC8-457E-AB19-09A8E6A87545}" type="presOf" srcId="{87A9CEAE-C231-43C1-90BF-198113A7681E}" destId="{92C6C097-7A41-47BE-99CE-48A59F8AD59E}" srcOrd="0" destOrd="0" presId="urn:microsoft.com/office/officeart/2005/8/layout/pList2"/>
    <dgm:cxn modelId="{DF974285-8351-4AB8-92B6-CAE965B38DE9}" srcId="{3E3B311E-1A1E-4A2C-BFCD-186A61BE84DF}" destId="{419E4006-3633-40E7-ACDB-41674C687805}" srcOrd="3" destOrd="0" parTransId="{25C5D8A6-7DB7-4DEB-B1B8-ABA1602A4F89}" sibTransId="{6878F1E2-C5E9-444C-AD88-5E25906E2FAB}"/>
    <dgm:cxn modelId="{8A34688C-AF88-4F68-A350-5884092EE87C}" srcId="{3E3B311E-1A1E-4A2C-BFCD-186A61BE84DF}" destId="{55C7776E-3183-4082-A88C-3427C4C50EDB}" srcOrd="2" destOrd="0" parTransId="{8E13659C-8FB7-404A-A9D5-B1D6ADBA09FC}" sibTransId="{AED4E254-EC4F-4946-9ECA-49CEBEADCF08}"/>
    <dgm:cxn modelId="{2074BF94-6923-4CDE-8989-B9E2243DDB3D}" srcId="{3E3B311E-1A1E-4A2C-BFCD-186A61BE84DF}" destId="{87A9CEAE-C231-43C1-90BF-198113A7681E}" srcOrd="1" destOrd="0" parTransId="{362B9C7B-E866-486F-9072-E2AA09D63B92}" sibTransId="{7B2A2C14-B8FA-4E42-94C2-DCC695E7E0E8}"/>
    <dgm:cxn modelId="{B50E0E98-87BF-404F-AB47-80340149DD93}" type="presOf" srcId="{7B2A2C14-B8FA-4E42-94C2-DCC695E7E0E8}" destId="{A1DCCB1D-DA39-49B6-BB76-A3E262A50DB9}" srcOrd="0" destOrd="0" presId="urn:microsoft.com/office/officeart/2005/8/layout/pList2"/>
    <dgm:cxn modelId="{E05C5A9F-5EEE-4B62-8097-4B1FF8652897}" srcId="{3E3B311E-1A1E-4A2C-BFCD-186A61BE84DF}" destId="{515D7AFF-E880-446E-A555-6DF68806B844}" srcOrd="0" destOrd="0" parTransId="{B0312C57-9018-4C9D-B631-876BD5CDD204}" sibTransId="{2D10E652-4ADD-461D-A789-DC4039E95AAB}"/>
    <dgm:cxn modelId="{018B52B5-7FEF-4ED2-B6D7-C5FEA1F0F46B}" type="presOf" srcId="{419E4006-3633-40E7-ACDB-41674C687805}" destId="{3D7BADC1-EB1A-4C21-85E5-EFCEA3598F1E}" srcOrd="0" destOrd="0" presId="urn:microsoft.com/office/officeart/2005/8/layout/pList2"/>
    <dgm:cxn modelId="{9A0E5EC4-233B-4D98-A732-46961D4359ED}" type="presOf" srcId="{515D7AFF-E880-446E-A555-6DF68806B844}" destId="{805C4BFE-138C-45B0-AA43-BFF139B03B8B}" srcOrd="0" destOrd="0" presId="urn:microsoft.com/office/officeart/2005/8/layout/pList2"/>
    <dgm:cxn modelId="{3671545A-B907-48BD-8CD1-9B4248AC3936}" type="presParOf" srcId="{D925056F-5ECB-4034-AFF2-CB222AA9CB47}" destId="{682061A4-0538-4BA9-949F-9C29BEE85435}" srcOrd="0" destOrd="0" presId="urn:microsoft.com/office/officeart/2005/8/layout/pList2"/>
    <dgm:cxn modelId="{C14619BD-1B72-40B9-8EBD-07C6A47B2C6E}" type="presParOf" srcId="{D925056F-5ECB-4034-AFF2-CB222AA9CB47}" destId="{1F17114F-2085-4AA0-AD3E-AEB30F757B52}" srcOrd="1" destOrd="0" presId="urn:microsoft.com/office/officeart/2005/8/layout/pList2"/>
    <dgm:cxn modelId="{4E62B2CB-8522-47CD-943E-817370C796D4}" type="presParOf" srcId="{1F17114F-2085-4AA0-AD3E-AEB30F757B52}" destId="{C4623EF1-57C0-4244-AB00-856064EE2C35}" srcOrd="0" destOrd="0" presId="urn:microsoft.com/office/officeart/2005/8/layout/pList2"/>
    <dgm:cxn modelId="{51D3A6E0-9166-43E9-9AD5-29A14575828C}" type="presParOf" srcId="{C4623EF1-57C0-4244-AB00-856064EE2C35}" destId="{805C4BFE-138C-45B0-AA43-BFF139B03B8B}" srcOrd="0" destOrd="0" presId="urn:microsoft.com/office/officeart/2005/8/layout/pList2"/>
    <dgm:cxn modelId="{56DF3BC3-FD71-4E2B-BDFA-92BCC78258CF}" type="presParOf" srcId="{C4623EF1-57C0-4244-AB00-856064EE2C35}" destId="{2A90EC06-1986-4AA3-93E2-553939E453E5}" srcOrd="1" destOrd="0" presId="urn:microsoft.com/office/officeart/2005/8/layout/pList2"/>
    <dgm:cxn modelId="{C7595318-1CBF-46CB-88EC-F8B4F9AEB7EA}" type="presParOf" srcId="{C4623EF1-57C0-4244-AB00-856064EE2C35}" destId="{7A83C2B9-7080-43BC-8A57-19186C976AA2}" srcOrd="2" destOrd="0" presId="urn:microsoft.com/office/officeart/2005/8/layout/pList2"/>
    <dgm:cxn modelId="{95787B23-5B49-49BA-88D4-313DC265AC08}" type="presParOf" srcId="{1F17114F-2085-4AA0-AD3E-AEB30F757B52}" destId="{E89645B5-DAA4-4856-A7DE-4E9ACB54FF02}" srcOrd="1" destOrd="0" presId="urn:microsoft.com/office/officeart/2005/8/layout/pList2"/>
    <dgm:cxn modelId="{7F971046-C3B9-49DF-AD99-C5E1DCC12D0A}" type="presParOf" srcId="{1F17114F-2085-4AA0-AD3E-AEB30F757B52}" destId="{BABC08A1-1F6C-44A4-9617-D7717F0FF058}" srcOrd="2" destOrd="0" presId="urn:microsoft.com/office/officeart/2005/8/layout/pList2"/>
    <dgm:cxn modelId="{047D66B7-F258-41CA-9D0A-AB6A708FC17E}" type="presParOf" srcId="{BABC08A1-1F6C-44A4-9617-D7717F0FF058}" destId="{92C6C097-7A41-47BE-99CE-48A59F8AD59E}" srcOrd="0" destOrd="0" presId="urn:microsoft.com/office/officeart/2005/8/layout/pList2"/>
    <dgm:cxn modelId="{889B53E5-6C79-4562-8D5E-CE22DA4EDB2F}" type="presParOf" srcId="{BABC08A1-1F6C-44A4-9617-D7717F0FF058}" destId="{7E285F97-EE28-4A5B-A20F-4879C66ABB0B}" srcOrd="1" destOrd="0" presId="urn:microsoft.com/office/officeart/2005/8/layout/pList2"/>
    <dgm:cxn modelId="{8C9B455B-8287-47D2-8CF4-A291E27C24BB}" type="presParOf" srcId="{BABC08A1-1F6C-44A4-9617-D7717F0FF058}" destId="{F500CFE6-F102-4DF1-BFD3-72395774833F}" srcOrd="2" destOrd="0" presId="urn:microsoft.com/office/officeart/2005/8/layout/pList2"/>
    <dgm:cxn modelId="{45034677-F1DC-4105-8279-5247ECACD49A}" type="presParOf" srcId="{1F17114F-2085-4AA0-AD3E-AEB30F757B52}" destId="{A1DCCB1D-DA39-49B6-BB76-A3E262A50DB9}" srcOrd="3" destOrd="0" presId="urn:microsoft.com/office/officeart/2005/8/layout/pList2"/>
    <dgm:cxn modelId="{66F1730A-7E66-4800-B9C7-9E50D7F24509}" type="presParOf" srcId="{1F17114F-2085-4AA0-AD3E-AEB30F757B52}" destId="{691EB3D3-9E53-468E-BAC5-EDD9AED84785}" srcOrd="4" destOrd="0" presId="urn:microsoft.com/office/officeart/2005/8/layout/pList2"/>
    <dgm:cxn modelId="{8AC6E125-7237-495C-9EE6-00DD8C1F3C7C}" type="presParOf" srcId="{691EB3D3-9E53-468E-BAC5-EDD9AED84785}" destId="{CD9B7402-806B-481C-AEA6-468E430F654E}" srcOrd="0" destOrd="0" presId="urn:microsoft.com/office/officeart/2005/8/layout/pList2"/>
    <dgm:cxn modelId="{EC973254-6D25-4A65-BCA8-0F1863AC571B}" type="presParOf" srcId="{691EB3D3-9E53-468E-BAC5-EDD9AED84785}" destId="{90A68BF2-52A6-404B-A51D-CC31D9141A71}" srcOrd="1" destOrd="0" presId="urn:microsoft.com/office/officeart/2005/8/layout/pList2"/>
    <dgm:cxn modelId="{B7D75AE6-6FD1-415D-B5B4-F0AC174B9F5A}" type="presParOf" srcId="{691EB3D3-9E53-468E-BAC5-EDD9AED84785}" destId="{D43DFFF1-A8A4-4D30-9BDF-BB214F2E31D8}" srcOrd="2" destOrd="0" presId="urn:microsoft.com/office/officeart/2005/8/layout/pList2"/>
    <dgm:cxn modelId="{E2F4B6A9-9C3A-4407-88E1-9F89CE526CAF}" type="presParOf" srcId="{1F17114F-2085-4AA0-AD3E-AEB30F757B52}" destId="{07E72A94-157E-4798-ADD9-8571F741A1AA}" srcOrd="5" destOrd="0" presId="urn:microsoft.com/office/officeart/2005/8/layout/pList2"/>
    <dgm:cxn modelId="{FBE88C93-B062-48BC-BE75-BCA2C008F666}" type="presParOf" srcId="{1F17114F-2085-4AA0-AD3E-AEB30F757B52}" destId="{CBD66FE1-9E04-42C1-8B19-ED81E6003C7C}" srcOrd="6" destOrd="0" presId="urn:microsoft.com/office/officeart/2005/8/layout/pList2"/>
    <dgm:cxn modelId="{1D34A98A-0DB6-4437-BCD4-5756B1362432}" type="presParOf" srcId="{CBD66FE1-9E04-42C1-8B19-ED81E6003C7C}" destId="{3D7BADC1-EB1A-4C21-85E5-EFCEA3598F1E}" srcOrd="0" destOrd="0" presId="urn:microsoft.com/office/officeart/2005/8/layout/pList2"/>
    <dgm:cxn modelId="{6013ECAC-E3C6-4655-8FA9-A50C3930D398}" type="presParOf" srcId="{CBD66FE1-9E04-42C1-8B19-ED81E6003C7C}" destId="{56B8B1E2-3C2F-404D-BDDC-3C73327084C6}" srcOrd="1" destOrd="0" presId="urn:microsoft.com/office/officeart/2005/8/layout/pList2"/>
    <dgm:cxn modelId="{400BDEA6-F6AD-4775-93E8-B70D3492CCA7}" type="presParOf" srcId="{CBD66FE1-9E04-42C1-8B19-ED81E6003C7C}" destId="{75CF3C56-B655-4EBB-9801-FC08A8368F00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3B311E-1A1E-4A2C-BFCD-186A61BE84DF}" type="doc">
      <dgm:prSet loTypeId="urn:microsoft.com/office/officeart/2005/8/layout/pList2" loCatId="list" qsTypeId="urn:microsoft.com/office/officeart/2005/8/quickstyle/simple1" qsCatId="simple" csTypeId="urn:microsoft.com/office/officeart/2005/8/colors/accent0_3" csCatId="mainScheme" phldr="1"/>
      <dgm:spPr/>
    </dgm:pt>
    <dgm:pt modelId="{515D7AFF-E880-446E-A555-6DF68806B844}">
      <dgm:prSet phldrT="[Text]"/>
      <dgm:spPr/>
      <dgm:t>
        <a:bodyPr anchor="ctr"/>
        <a:lstStyle/>
        <a:p>
          <a:r>
            <a:rPr lang="de-DE" dirty="0"/>
            <a:t>Intro</a:t>
          </a:r>
          <a:endParaRPr lang="en-US" dirty="0"/>
        </a:p>
      </dgm:t>
    </dgm:pt>
    <dgm:pt modelId="{B0312C57-9018-4C9D-B631-876BD5CDD204}" type="parTrans" cxnId="{E05C5A9F-5EEE-4B62-8097-4B1FF8652897}">
      <dgm:prSet/>
      <dgm:spPr/>
      <dgm:t>
        <a:bodyPr/>
        <a:lstStyle/>
        <a:p>
          <a:endParaRPr lang="en-US"/>
        </a:p>
      </dgm:t>
    </dgm:pt>
    <dgm:pt modelId="{2D10E652-4ADD-461D-A789-DC4039E95AAB}" type="sibTrans" cxnId="{E05C5A9F-5EEE-4B62-8097-4B1FF8652897}">
      <dgm:prSet/>
      <dgm:spPr/>
      <dgm:t>
        <a:bodyPr/>
        <a:lstStyle/>
        <a:p>
          <a:endParaRPr lang="en-US"/>
        </a:p>
      </dgm:t>
    </dgm:pt>
    <dgm:pt modelId="{87A9CEAE-C231-43C1-90BF-198113A7681E}">
      <dgm:prSet phldrT="[Text]"/>
      <dgm:spPr/>
      <dgm:t>
        <a:bodyPr anchor="ctr"/>
        <a:lstStyle/>
        <a:p>
          <a:r>
            <a:rPr lang="de-DE" dirty="0"/>
            <a:t>Stimulus</a:t>
          </a:r>
          <a:endParaRPr lang="en-US" dirty="0"/>
        </a:p>
      </dgm:t>
    </dgm:pt>
    <dgm:pt modelId="{362B9C7B-E866-486F-9072-E2AA09D63B92}" type="parTrans" cxnId="{2074BF94-6923-4CDE-8989-B9E2243DDB3D}">
      <dgm:prSet/>
      <dgm:spPr/>
      <dgm:t>
        <a:bodyPr/>
        <a:lstStyle/>
        <a:p>
          <a:endParaRPr lang="en-US"/>
        </a:p>
      </dgm:t>
    </dgm:pt>
    <dgm:pt modelId="{7B2A2C14-B8FA-4E42-94C2-DCC695E7E0E8}" type="sibTrans" cxnId="{2074BF94-6923-4CDE-8989-B9E2243DDB3D}">
      <dgm:prSet/>
      <dgm:spPr/>
      <dgm:t>
        <a:bodyPr/>
        <a:lstStyle/>
        <a:p>
          <a:endParaRPr lang="en-US"/>
        </a:p>
      </dgm:t>
    </dgm:pt>
    <dgm:pt modelId="{55C7776E-3183-4082-A88C-3427C4C50EDB}">
      <dgm:prSet phldrT="[Text]"/>
      <dgm:spPr/>
      <dgm:t>
        <a:bodyPr anchor="ctr"/>
        <a:lstStyle/>
        <a:p>
          <a:r>
            <a:rPr lang="de-DE" dirty="0"/>
            <a:t>Rating</a:t>
          </a:r>
          <a:endParaRPr lang="en-US" dirty="0"/>
        </a:p>
      </dgm:t>
    </dgm:pt>
    <dgm:pt modelId="{8E13659C-8FB7-404A-A9D5-B1D6ADBA09FC}" type="parTrans" cxnId="{8A34688C-AF88-4F68-A350-5884092EE87C}">
      <dgm:prSet/>
      <dgm:spPr/>
      <dgm:t>
        <a:bodyPr/>
        <a:lstStyle/>
        <a:p>
          <a:endParaRPr lang="en-US"/>
        </a:p>
      </dgm:t>
    </dgm:pt>
    <dgm:pt modelId="{AED4E254-EC4F-4946-9ECA-49CEBEADCF08}" type="sibTrans" cxnId="{8A34688C-AF88-4F68-A350-5884092EE87C}">
      <dgm:prSet/>
      <dgm:spPr/>
      <dgm:t>
        <a:bodyPr/>
        <a:lstStyle/>
        <a:p>
          <a:endParaRPr lang="en-US"/>
        </a:p>
      </dgm:t>
    </dgm:pt>
    <dgm:pt modelId="{419E4006-3633-40E7-ACDB-41674C687805}">
      <dgm:prSet phldrT="[Text]"/>
      <dgm:spPr/>
      <dgm:t>
        <a:bodyPr anchor="ctr"/>
        <a:lstStyle/>
        <a:p>
          <a:r>
            <a:rPr lang="de-DE" dirty="0"/>
            <a:t>Post</a:t>
          </a:r>
          <a:endParaRPr lang="en-US" dirty="0"/>
        </a:p>
      </dgm:t>
    </dgm:pt>
    <dgm:pt modelId="{25C5D8A6-7DB7-4DEB-B1B8-ABA1602A4F89}" type="parTrans" cxnId="{DF974285-8351-4AB8-92B6-CAE965B38DE9}">
      <dgm:prSet/>
      <dgm:spPr/>
      <dgm:t>
        <a:bodyPr/>
        <a:lstStyle/>
        <a:p>
          <a:endParaRPr lang="en-US"/>
        </a:p>
      </dgm:t>
    </dgm:pt>
    <dgm:pt modelId="{6878F1E2-C5E9-444C-AD88-5E25906E2FAB}" type="sibTrans" cxnId="{DF974285-8351-4AB8-92B6-CAE965B38DE9}">
      <dgm:prSet/>
      <dgm:spPr/>
      <dgm:t>
        <a:bodyPr/>
        <a:lstStyle/>
        <a:p>
          <a:endParaRPr lang="en-US"/>
        </a:p>
      </dgm:t>
    </dgm:pt>
    <dgm:pt modelId="{D925056F-5ECB-4034-AFF2-CB222AA9CB47}" type="pres">
      <dgm:prSet presAssocID="{3E3B311E-1A1E-4A2C-BFCD-186A61BE84DF}" presName="Name0" presStyleCnt="0">
        <dgm:presLayoutVars>
          <dgm:dir/>
          <dgm:resizeHandles val="exact"/>
        </dgm:presLayoutVars>
      </dgm:prSet>
      <dgm:spPr/>
    </dgm:pt>
    <dgm:pt modelId="{682061A4-0538-4BA9-949F-9C29BEE85435}" type="pres">
      <dgm:prSet presAssocID="{3E3B311E-1A1E-4A2C-BFCD-186A61BE84DF}" presName="bkgdShp" presStyleLbl="alignAccFollowNode1" presStyleIdx="0" presStyleCnt="1"/>
      <dgm:spPr/>
    </dgm:pt>
    <dgm:pt modelId="{1F17114F-2085-4AA0-AD3E-AEB30F757B52}" type="pres">
      <dgm:prSet presAssocID="{3E3B311E-1A1E-4A2C-BFCD-186A61BE84DF}" presName="linComp" presStyleCnt="0"/>
      <dgm:spPr/>
    </dgm:pt>
    <dgm:pt modelId="{C4623EF1-57C0-4244-AB00-856064EE2C35}" type="pres">
      <dgm:prSet presAssocID="{515D7AFF-E880-446E-A555-6DF68806B844}" presName="compNode" presStyleCnt="0"/>
      <dgm:spPr/>
    </dgm:pt>
    <dgm:pt modelId="{805C4BFE-138C-45B0-AA43-BFF139B03B8B}" type="pres">
      <dgm:prSet presAssocID="{515D7AFF-E880-446E-A555-6DF68806B844}" presName="node" presStyleLbl="node1" presStyleIdx="0" presStyleCnt="4">
        <dgm:presLayoutVars>
          <dgm:bulletEnabled val="1"/>
        </dgm:presLayoutVars>
      </dgm:prSet>
      <dgm:spPr/>
    </dgm:pt>
    <dgm:pt modelId="{2A90EC06-1986-4AA3-93E2-553939E453E5}" type="pres">
      <dgm:prSet presAssocID="{515D7AFF-E880-446E-A555-6DF68806B844}" presName="invisiNode" presStyleLbl="node1" presStyleIdx="0" presStyleCnt="4"/>
      <dgm:spPr/>
    </dgm:pt>
    <dgm:pt modelId="{7A83C2B9-7080-43BC-8A57-19186C976AA2}" type="pres">
      <dgm:prSet presAssocID="{515D7AFF-E880-446E-A555-6DF68806B844}" presName="imagNode" presStyleLbl="fgImgPlace1" presStyleIdx="0" presStyleCnt="4"/>
      <dgm:spPr/>
    </dgm:pt>
    <dgm:pt modelId="{E89645B5-DAA4-4856-A7DE-4E9ACB54FF02}" type="pres">
      <dgm:prSet presAssocID="{2D10E652-4ADD-461D-A789-DC4039E95AAB}" presName="sibTrans" presStyleLbl="sibTrans2D1" presStyleIdx="0" presStyleCnt="0"/>
      <dgm:spPr/>
    </dgm:pt>
    <dgm:pt modelId="{BABC08A1-1F6C-44A4-9617-D7717F0FF058}" type="pres">
      <dgm:prSet presAssocID="{87A9CEAE-C231-43C1-90BF-198113A7681E}" presName="compNode" presStyleCnt="0"/>
      <dgm:spPr/>
    </dgm:pt>
    <dgm:pt modelId="{92C6C097-7A41-47BE-99CE-48A59F8AD59E}" type="pres">
      <dgm:prSet presAssocID="{87A9CEAE-C231-43C1-90BF-198113A7681E}" presName="node" presStyleLbl="node1" presStyleIdx="1" presStyleCnt="4">
        <dgm:presLayoutVars>
          <dgm:bulletEnabled val="1"/>
        </dgm:presLayoutVars>
      </dgm:prSet>
      <dgm:spPr/>
    </dgm:pt>
    <dgm:pt modelId="{7E285F97-EE28-4A5B-A20F-4879C66ABB0B}" type="pres">
      <dgm:prSet presAssocID="{87A9CEAE-C231-43C1-90BF-198113A7681E}" presName="invisiNode" presStyleLbl="node1" presStyleIdx="1" presStyleCnt="4"/>
      <dgm:spPr/>
    </dgm:pt>
    <dgm:pt modelId="{F500CFE6-F102-4DF1-BFD3-72395774833F}" type="pres">
      <dgm:prSet presAssocID="{87A9CEAE-C231-43C1-90BF-198113A7681E}" presName="imagNode" presStyleLbl="fgImgPlace1" presStyleIdx="1" presStyleCnt="4"/>
      <dgm:spPr/>
    </dgm:pt>
    <dgm:pt modelId="{A1DCCB1D-DA39-49B6-BB76-A3E262A50DB9}" type="pres">
      <dgm:prSet presAssocID="{7B2A2C14-B8FA-4E42-94C2-DCC695E7E0E8}" presName="sibTrans" presStyleLbl="sibTrans2D1" presStyleIdx="0" presStyleCnt="0"/>
      <dgm:spPr/>
    </dgm:pt>
    <dgm:pt modelId="{691EB3D3-9E53-468E-BAC5-EDD9AED84785}" type="pres">
      <dgm:prSet presAssocID="{55C7776E-3183-4082-A88C-3427C4C50EDB}" presName="compNode" presStyleCnt="0"/>
      <dgm:spPr/>
    </dgm:pt>
    <dgm:pt modelId="{CD9B7402-806B-481C-AEA6-468E430F654E}" type="pres">
      <dgm:prSet presAssocID="{55C7776E-3183-4082-A88C-3427C4C50EDB}" presName="node" presStyleLbl="node1" presStyleIdx="2" presStyleCnt="4">
        <dgm:presLayoutVars>
          <dgm:bulletEnabled val="1"/>
        </dgm:presLayoutVars>
      </dgm:prSet>
      <dgm:spPr/>
    </dgm:pt>
    <dgm:pt modelId="{90A68BF2-52A6-404B-A51D-CC31D9141A71}" type="pres">
      <dgm:prSet presAssocID="{55C7776E-3183-4082-A88C-3427C4C50EDB}" presName="invisiNode" presStyleLbl="node1" presStyleIdx="2" presStyleCnt="4"/>
      <dgm:spPr/>
    </dgm:pt>
    <dgm:pt modelId="{D43DFFF1-A8A4-4D30-9BDF-BB214F2E31D8}" type="pres">
      <dgm:prSet presAssocID="{55C7776E-3183-4082-A88C-3427C4C50EDB}" presName="imagNode" presStyleLbl="fgImgPlace1" presStyleIdx="2" presStyleCnt="4"/>
      <dgm:spPr/>
    </dgm:pt>
    <dgm:pt modelId="{07E72A94-157E-4798-ADD9-8571F741A1AA}" type="pres">
      <dgm:prSet presAssocID="{AED4E254-EC4F-4946-9ECA-49CEBEADCF08}" presName="sibTrans" presStyleLbl="sibTrans2D1" presStyleIdx="0" presStyleCnt="0"/>
      <dgm:spPr/>
    </dgm:pt>
    <dgm:pt modelId="{CBD66FE1-9E04-42C1-8B19-ED81E6003C7C}" type="pres">
      <dgm:prSet presAssocID="{419E4006-3633-40E7-ACDB-41674C687805}" presName="compNode" presStyleCnt="0"/>
      <dgm:spPr/>
    </dgm:pt>
    <dgm:pt modelId="{3D7BADC1-EB1A-4C21-85E5-EFCEA3598F1E}" type="pres">
      <dgm:prSet presAssocID="{419E4006-3633-40E7-ACDB-41674C687805}" presName="node" presStyleLbl="node1" presStyleIdx="3" presStyleCnt="4">
        <dgm:presLayoutVars>
          <dgm:bulletEnabled val="1"/>
        </dgm:presLayoutVars>
      </dgm:prSet>
      <dgm:spPr/>
    </dgm:pt>
    <dgm:pt modelId="{56B8B1E2-3C2F-404D-BDDC-3C73327084C6}" type="pres">
      <dgm:prSet presAssocID="{419E4006-3633-40E7-ACDB-41674C687805}" presName="invisiNode" presStyleLbl="node1" presStyleIdx="3" presStyleCnt="4"/>
      <dgm:spPr/>
    </dgm:pt>
    <dgm:pt modelId="{75CF3C56-B655-4EBB-9801-FC08A8368F00}" type="pres">
      <dgm:prSet presAssocID="{419E4006-3633-40E7-ACDB-41674C687805}" presName="imagNode" presStyleLbl="fgImgPlace1" presStyleIdx="3" presStyleCnt="4"/>
      <dgm:spPr/>
    </dgm:pt>
  </dgm:ptLst>
  <dgm:cxnLst>
    <dgm:cxn modelId="{C4B0F72B-1FE9-4927-B2D9-AA31626BDF58}" type="presOf" srcId="{3E3B311E-1A1E-4A2C-BFCD-186A61BE84DF}" destId="{D925056F-5ECB-4034-AFF2-CB222AA9CB47}" srcOrd="0" destOrd="0" presId="urn:microsoft.com/office/officeart/2005/8/layout/pList2"/>
    <dgm:cxn modelId="{7EEC5E39-651E-4B83-B85F-A2A294ED1FD0}" type="presOf" srcId="{2D10E652-4ADD-461D-A789-DC4039E95AAB}" destId="{E89645B5-DAA4-4856-A7DE-4E9ACB54FF02}" srcOrd="0" destOrd="0" presId="urn:microsoft.com/office/officeart/2005/8/layout/pList2"/>
    <dgm:cxn modelId="{9FC1573F-FF71-410C-AEBC-A644B2C42A8D}" type="presOf" srcId="{AED4E254-EC4F-4946-9ECA-49CEBEADCF08}" destId="{07E72A94-157E-4798-ADD9-8571F741A1AA}" srcOrd="0" destOrd="0" presId="urn:microsoft.com/office/officeart/2005/8/layout/pList2"/>
    <dgm:cxn modelId="{3FFBFD71-E702-468E-B01F-ED65DE62B5F8}" type="presOf" srcId="{55C7776E-3183-4082-A88C-3427C4C50EDB}" destId="{CD9B7402-806B-481C-AEA6-468E430F654E}" srcOrd="0" destOrd="0" presId="urn:microsoft.com/office/officeart/2005/8/layout/pList2"/>
    <dgm:cxn modelId="{95076F55-CDC8-457E-AB19-09A8E6A87545}" type="presOf" srcId="{87A9CEAE-C231-43C1-90BF-198113A7681E}" destId="{92C6C097-7A41-47BE-99CE-48A59F8AD59E}" srcOrd="0" destOrd="0" presId="urn:microsoft.com/office/officeart/2005/8/layout/pList2"/>
    <dgm:cxn modelId="{DF974285-8351-4AB8-92B6-CAE965B38DE9}" srcId="{3E3B311E-1A1E-4A2C-BFCD-186A61BE84DF}" destId="{419E4006-3633-40E7-ACDB-41674C687805}" srcOrd="3" destOrd="0" parTransId="{25C5D8A6-7DB7-4DEB-B1B8-ABA1602A4F89}" sibTransId="{6878F1E2-C5E9-444C-AD88-5E25906E2FAB}"/>
    <dgm:cxn modelId="{8A34688C-AF88-4F68-A350-5884092EE87C}" srcId="{3E3B311E-1A1E-4A2C-BFCD-186A61BE84DF}" destId="{55C7776E-3183-4082-A88C-3427C4C50EDB}" srcOrd="2" destOrd="0" parTransId="{8E13659C-8FB7-404A-A9D5-B1D6ADBA09FC}" sibTransId="{AED4E254-EC4F-4946-9ECA-49CEBEADCF08}"/>
    <dgm:cxn modelId="{2074BF94-6923-4CDE-8989-B9E2243DDB3D}" srcId="{3E3B311E-1A1E-4A2C-BFCD-186A61BE84DF}" destId="{87A9CEAE-C231-43C1-90BF-198113A7681E}" srcOrd="1" destOrd="0" parTransId="{362B9C7B-E866-486F-9072-E2AA09D63B92}" sibTransId="{7B2A2C14-B8FA-4E42-94C2-DCC695E7E0E8}"/>
    <dgm:cxn modelId="{B50E0E98-87BF-404F-AB47-80340149DD93}" type="presOf" srcId="{7B2A2C14-B8FA-4E42-94C2-DCC695E7E0E8}" destId="{A1DCCB1D-DA39-49B6-BB76-A3E262A50DB9}" srcOrd="0" destOrd="0" presId="urn:microsoft.com/office/officeart/2005/8/layout/pList2"/>
    <dgm:cxn modelId="{E05C5A9F-5EEE-4B62-8097-4B1FF8652897}" srcId="{3E3B311E-1A1E-4A2C-BFCD-186A61BE84DF}" destId="{515D7AFF-E880-446E-A555-6DF68806B844}" srcOrd="0" destOrd="0" parTransId="{B0312C57-9018-4C9D-B631-876BD5CDD204}" sibTransId="{2D10E652-4ADD-461D-A789-DC4039E95AAB}"/>
    <dgm:cxn modelId="{018B52B5-7FEF-4ED2-B6D7-C5FEA1F0F46B}" type="presOf" srcId="{419E4006-3633-40E7-ACDB-41674C687805}" destId="{3D7BADC1-EB1A-4C21-85E5-EFCEA3598F1E}" srcOrd="0" destOrd="0" presId="urn:microsoft.com/office/officeart/2005/8/layout/pList2"/>
    <dgm:cxn modelId="{9A0E5EC4-233B-4D98-A732-46961D4359ED}" type="presOf" srcId="{515D7AFF-E880-446E-A555-6DF68806B844}" destId="{805C4BFE-138C-45B0-AA43-BFF139B03B8B}" srcOrd="0" destOrd="0" presId="urn:microsoft.com/office/officeart/2005/8/layout/pList2"/>
    <dgm:cxn modelId="{3671545A-B907-48BD-8CD1-9B4248AC3936}" type="presParOf" srcId="{D925056F-5ECB-4034-AFF2-CB222AA9CB47}" destId="{682061A4-0538-4BA9-949F-9C29BEE85435}" srcOrd="0" destOrd="0" presId="urn:microsoft.com/office/officeart/2005/8/layout/pList2"/>
    <dgm:cxn modelId="{C14619BD-1B72-40B9-8EBD-07C6A47B2C6E}" type="presParOf" srcId="{D925056F-5ECB-4034-AFF2-CB222AA9CB47}" destId="{1F17114F-2085-4AA0-AD3E-AEB30F757B52}" srcOrd="1" destOrd="0" presId="urn:microsoft.com/office/officeart/2005/8/layout/pList2"/>
    <dgm:cxn modelId="{4E62B2CB-8522-47CD-943E-817370C796D4}" type="presParOf" srcId="{1F17114F-2085-4AA0-AD3E-AEB30F757B52}" destId="{C4623EF1-57C0-4244-AB00-856064EE2C35}" srcOrd="0" destOrd="0" presId="urn:microsoft.com/office/officeart/2005/8/layout/pList2"/>
    <dgm:cxn modelId="{51D3A6E0-9166-43E9-9AD5-29A14575828C}" type="presParOf" srcId="{C4623EF1-57C0-4244-AB00-856064EE2C35}" destId="{805C4BFE-138C-45B0-AA43-BFF139B03B8B}" srcOrd="0" destOrd="0" presId="urn:microsoft.com/office/officeart/2005/8/layout/pList2"/>
    <dgm:cxn modelId="{56DF3BC3-FD71-4E2B-BDFA-92BCC78258CF}" type="presParOf" srcId="{C4623EF1-57C0-4244-AB00-856064EE2C35}" destId="{2A90EC06-1986-4AA3-93E2-553939E453E5}" srcOrd="1" destOrd="0" presId="urn:microsoft.com/office/officeart/2005/8/layout/pList2"/>
    <dgm:cxn modelId="{C7595318-1CBF-46CB-88EC-F8B4F9AEB7EA}" type="presParOf" srcId="{C4623EF1-57C0-4244-AB00-856064EE2C35}" destId="{7A83C2B9-7080-43BC-8A57-19186C976AA2}" srcOrd="2" destOrd="0" presId="urn:microsoft.com/office/officeart/2005/8/layout/pList2"/>
    <dgm:cxn modelId="{95787B23-5B49-49BA-88D4-313DC265AC08}" type="presParOf" srcId="{1F17114F-2085-4AA0-AD3E-AEB30F757B52}" destId="{E89645B5-DAA4-4856-A7DE-4E9ACB54FF02}" srcOrd="1" destOrd="0" presId="urn:microsoft.com/office/officeart/2005/8/layout/pList2"/>
    <dgm:cxn modelId="{7F971046-C3B9-49DF-AD99-C5E1DCC12D0A}" type="presParOf" srcId="{1F17114F-2085-4AA0-AD3E-AEB30F757B52}" destId="{BABC08A1-1F6C-44A4-9617-D7717F0FF058}" srcOrd="2" destOrd="0" presId="urn:microsoft.com/office/officeart/2005/8/layout/pList2"/>
    <dgm:cxn modelId="{047D66B7-F258-41CA-9D0A-AB6A708FC17E}" type="presParOf" srcId="{BABC08A1-1F6C-44A4-9617-D7717F0FF058}" destId="{92C6C097-7A41-47BE-99CE-48A59F8AD59E}" srcOrd="0" destOrd="0" presId="urn:microsoft.com/office/officeart/2005/8/layout/pList2"/>
    <dgm:cxn modelId="{889B53E5-6C79-4562-8D5E-CE22DA4EDB2F}" type="presParOf" srcId="{BABC08A1-1F6C-44A4-9617-D7717F0FF058}" destId="{7E285F97-EE28-4A5B-A20F-4879C66ABB0B}" srcOrd="1" destOrd="0" presId="urn:microsoft.com/office/officeart/2005/8/layout/pList2"/>
    <dgm:cxn modelId="{8C9B455B-8287-47D2-8CF4-A291E27C24BB}" type="presParOf" srcId="{BABC08A1-1F6C-44A4-9617-D7717F0FF058}" destId="{F500CFE6-F102-4DF1-BFD3-72395774833F}" srcOrd="2" destOrd="0" presId="urn:microsoft.com/office/officeart/2005/8/layout/pList2"/>
    <dgm:cxn modelId="{45034677-F1DC-4105-8279-5247ECACD49A}" type="presParOf" srcId="{1F17114F-2085-4AA0-AD3E-AEB30F757B52}" destId="{A1DCCB1D-DA39-49B6-BB76-A3E262A50DB9}" srcOrd="3" destOrd="0" presId="urn:microsoft.com/office/officeart/2005/8/layout/pList2"/>
    <dgm:cxn modelId="{66F1730A-7E66-4800-B9C7-9E50D7F24509}" type="presParOf" srcId="{1F17114F-2085-4AA0-AD3E-AEB30F757B52}" destId="{691EB3D3-9E53-468E-BAC5-EDD9AED84785}" srcOrd="4" destOrd="0" presId="urn:microsoft.com/office/officeart/2005/8/layout/pList2"/>
    <dgm:cxn modelId="{8AC6E125-7237-495C-9EE6-00DD8C1F3C7C}" type="presParOf" srcId="{691EB3D3-9E53-468E-BAC5-EDD9AED84785}" destId="{CD9B7402-806B-481C-AEA6-468E430F654E}" srcOrd="0" destOrd="0" presId="urn:microsoft.com/office/officeart/2005/8/layout/pList2"/>
    <dgm:cxn modelId="{EC973254-6D25-4A65-BCA8-0F1863AC571B}" type="presParOf" srcId="{691EB3D3-9E53-468E-BAC5-EDD9AED84785}" destId="{90A68BF2-52A6-404B-A51D-CC31D9141A71}" srcOrd="1" destOrd="0" presId="urn:microsoft.com/office/officeart/2005/8/layout/pList2"/>
    <dgm:cxn modelId="{B7D75AE6-6FD1-415D-B5B4-F0AC174B9F5A}" type="presParOf" srcId="{691EB3D3-9E53-468E-BAC5-EDD9AED84785}" destId="{D43DFFF1-A8A4-4D30-9BDF-BB214F2E31D8}" srcOrd="2" destOrd="0" presId="urn:microsoft.com/office/officeart/2005/8/layout/pList2"/>
    <dgm:cxn modelId="{E2F4B6A9-9C3A-4407-88E1-9F89CE526CAF}" type="presParOf" srcId="{1F17114F-2085-4AA0-AD3E-AEB30F757B52}" destId="{07E72A94-157E-4798-ADD9-8571F741A1AA}" srcOrd="5" destOrd="0" presId="urn:microsoft.com/office/officeart/2005/8/layout/pList2"/>
    <dgm:cxn modelId="{FBE88C93-B062-48BC-BE75-BCA2C008F666}" type="presParOf" srcId="{1F17114F-2085-4AA0-AD3E-AEB30F757B52}" destId="{CBD66FE1-9E04-42C1-8B19-ED81E6003C7C}" srcOrd="6" destOrd="0" presId="urn:microsoft.com/office/officeart/2005/8/layout/pList2"/>
    <dgm:cxn modelId="{1D34A98A-0DB6-4437-BCD4-5756B1362432}" type="presParOf" srcId="{CBD66FE1-9E04-42C1-8B19-ED81E6003C7C}" destId="{3D7BADC1-EB1A-4C21-85E5-EFCEA3598F1E}" srcOrd="0" destOrd="0" presId="urn:microsoft.com/office/officeart/2005/8/layout/pList2"/>
    <dgm:cxn modelId="{6013ECAC-E3C6-4655-8FA9-A50C3930D398}" type="presParOf" srcId="{CBD66FE1-9E04-42C1-8B19-ED81E6003C7C}" destId="{56B8B1E2-3C2F-404D-BDDC-3C73327084C6}" srcOrd="1" destOrd="0" presId="urn:microsoft.com/office/officeart/2005/8/layout/pList2"/>
    <dgm:cxn modelId="{400BDEA6-F6AD-4775-93E8-B70D3492CCA7}" type="presParOf" srcId="{CBD66FE1-9E04-42C1-8B19-ED81E6003C7C}" destId="{75CF3C56-B655-4EBB-9801-FC08A8368F00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3B311E-1A1E-4A2C-BFCD-186A61BE84DF}" type="doc">
      <dgm:prSet loTypeId="urn:microsoft.com/office/officeart/2005/8/layout/pList2" loCatId="list" qsTypeId="urn:microsoft.com/office/officeart/2005/8/quickstyle/simple1" qsCatId="simple" csTypeId="urn:microsoft.com/office/officeart/2005/8/colors/accent0_3" csCatId="mainScheme" phldr="1"/>
      <dgm:spPr/>
    </dgm:pt>
    <dgm:pt modelId="{515D7AFF-E880-446E-A555-6DF68806B844}">
      <dgm:prSet phldrT="[Text]"/>
      <dgm:spPr/>
      <dgm:t>
        <a:bodyPr anchor="ctr"/>
        <a:lstStyle/>
        <a:p>
          <a:r>
            <a:rPr lang="de-DE" dirty="0"/>
            <a:t>Intro</a:t>
          </a:r>
          <a:endParaRPr lang="en-US" dirty="0"/>
        </a:p>
      </dgm:t>
    </dgm:pt>
    <dgm:pt modelId="{B0312C57-9018-4C9D-B631-876BD5CDD204}" type="parTrans" cxnId="{E05C5A9F-5EEE-4B62-8097-4B1FF8652897}">
      <dgm:prSet/>
      <dgm:spPr/>
      <dgm:t>
        <a:bodyPr/>
        <a:lstStyle/>
        <a:p>
          <a:endParaRPr lang="en-US"/>
        </a:p>
      </dgm:t>
    </dgm:pt>
    <dgm:pt modelId="{2D10E652-4ADD-461D-A789-DC4039E95AAB}" type="sibTrans" cxnId="{E05C5A9F-5EEE-4B62-8097-4B1FF8652897}">
      <dgm:prSet/>
      <dgm:spPr/>
      <dgm:t>
        <a:bodyPr/>
        <a:lstStyle/>
        <a:p>
          <a:endParaRPr lang="en-US"/>
        </a:p>
      </dgm:t>
    </dgm:pt>
    <dgm:pt modelId="{87A9CEAE-C231-43C1-90BF-198113A7681E}">
      <dgm:prSet phldrT="[Text]"/>
      <dgm:spPr/>
      <dgm:t>
        <a:bodyPr anchor="ctr"/>
        <a:lstStyle/>
        <a:p>
          <a:r>
            <a:rPr lang="de-DE" dirty="0"/>
            <a:t>Stimulus</a:t>
          </a:r>
          <a:endParaRPr lang="en-US" dirty="0"/>
        </a:p>
      </dgm:t>
    </dgm:pt>
    <dgm:pt modelId="{362B9C7B-E866-486F-9072-E2AA09D63B92}" type="parTrans" cxnId="{2074BF94-6923-4CDE-8989-B9E2243DDB3D}">
      <dgm:prSet/>
      <dgm:spPr/>
      <dgm:t>
        <a:bodyPr/>
        <a:lstStyle/>
        <a:p>
          <a:endParaRPr lang="en-US"/>
        </a:p>
      </dgm:t>
    </dgm:pt>
    <dgm:pt modelId="{7B2A2C14-B8FA-4E42-94C2-DCC695E7E0E8}" type="sibTrans" cxnId="{2074BF94-6923-4CDE-8989-B9E2243DDB3D}">
      <dgm:prSet/>
      <dgm:spPr/>
      <dgm:t>
        <a:bodyPr/>
        <a:lstStyle/>
        <a:p>
          <a:endParaRPr lang="en-US"/>
        </a:p>
      </dgm:t>
    </dgm:pt>
    <dgm:pt modelId="{55C7776E-3183-4082-A88C-3427C4C50EDB}">
      <dgm:prSet phldrT="[Text]"/>
      <dgm:spPr/>
      <dgm:t>
        <a:bodyPr anchor="ctr"/>
        <a:lstStyle/>
        <a:p>
          <a:r>
            <a:rPr lang="de-DE" dirty="0"/>
            <a:t>Rating</a:t>
          </a:r>
          <a:endParaRPr lang="en-US" dirty="0"/>
        </a:p>
      </dgm:t>
    </dgm:pt>
    <dgm:pt modelId="{8E13659C-8FB7-404A-A9D5-B1D6ADBA09FC}" type="parTrans" cxnId="{8A34688C-AF88-4F68-A350-5884092EE87C}">
      <dgm:prSet/>
      <dgm:spPr/>
      <dgm:t>
        <a:bodyPr/>
        <a:lstStyle/>
        <a:p>
          <a:endParaRPr lang="en-US"/>
        </a:p>
      </dgm:t>
    </dgm:pt>
    <dgm:pt modelId="{AED4E254-EC4F-4946-9ECA-49CEBEADCF08}" type="sibTrans" cxnId="{8A34688C-AF88-4F68-A350-5884092EE87C}">
      <dgm:prSet/>
      <dgm:spPr/>
      <dgm:t>
        <a:bodyPr/>
        <a:lstStyle/>
        <a:p>
          <a:endParaRPr lang="en-US"/>
        </a:p>
      </dgm:t>
    </dgm:pt>
    <dgm:pt modelId="{419E4006-3633-40E7-ACDB-41674C687805}">
      <dgm:prSet phldrT="[Text]"/>
      <dgm:spPr/>
      <dgm:t>
        <a:bodyPr anchor="ctr"/>
        <a:lstStyle/>
        <a:p>
          <a:r>
            <a:rPr lang="de-DE" dirty="0"/>
            <a:t>Post</a:t>
          </a:r>
          <a:endParaRPr lang="en-US" dirty="0"/>
        </a:p>
      </dgm:t>
    </dgm:pt>
    <dgm:pt modelId="{25C5D8A6-7DB7-4DEB-B1B8-ABA1602A4F89}" type="parTrans" cxnId="{DF974285-8351-4AB8-92B6-CAE965B38DE9}">
      <dgm:prSet/>
      <dgm:spPr/>
      <dgm:t>
        <a:bodyPr/>
        <a:lstStyle/>
        <a:p>
          <a:endParaRPr lang="en-US"/>
        </a:p>
      </dgm:t>
    </dgm:pt>
    <dgm:pt modelId="{6878F1E2-C5E9-444C-AD88-5E25906E2FAB}" type="sibTrans" cxnId="{DF974285-8351-4AB8-92B6-CAE965B38DE9}">
      <dgm:prSet/>
      <dgm:spPr/>
      <dgm:t>
        <a:bodyPr/>
        <a:lstStyle/>
        <a:p>
          <a:endParaRPr lang="en-US"/>
        </a:p>
      </dgm:t>
    </dgm:pt>
    <dgm:pt modelId="{D925056F-5ECB-4034-AFF2-CB222AA9CB47}" type="pres">
      <dgm:prSet presAssocID="{3E3B311E-1A1E-4A2C-BFCD-186A61BE84DF}" presName="Name0" presStyleCnt="0">
        <dgm:presLayoutVars>
          <dgm:dir/>
          <dgm:resizeHandles val="exact"/>
        </dgm:presLayoutVars>
      </dgm:prSet>
      <dgm:spPr/>
    </dgm:pt>
    <dgm:pt modelId="{682061A4-0538-4BA9-949F-9C29BEE85435}" type="pres">
      <dgm:prSet presAssocID="{3E3B311E-1A1E-4A2C-BFCD-186A61BE84DF}" presName="bkgdShp" presStyleLbl="alignAccFollowNode1" presStyleIdx="0" presStyleCnt="1"/>
      <dgm:spPr/>
    </dgm:pt>
    <dgm:pt modelId="{1F17114F-2085-4AA0-AD3E-AEB30F757B52}" type="pres">
      <dgm:prSet presAssocID="{3E3B311E-1A1E-4A2C-BFCD-186A61BE84DF}" presName="linComp" presStyleCnt="0"/>
      <dgm:spPr/>
    </dgm:pt>
    <dgm:pt modelId="{C4623EF1-57C0-4244-AB00-856064EE2C35}" type="pres">
      <dgm:prSet presAssocID="{515D7AFF-E880-446E-A555-6DF68806B844}" presName="compNode" presStyleCnt="0"/>
      <dgm:spPr/>
    </dgm:pt>
    <dgm:pt modelId="{805C4BFE-138C-45B0-AA43-BFF139B03B8B}" type="pres">
      <dgm:prSet presAssocID="{515D7AFF-E880-446E-A555-6DF68806B844}" presName="node" presStyleLbl="node1" presStyleIdx="0" presStyleCnt="4">
        <dgm:presLayoutVars>
          <dgm:bulletEnabled val="1"/>
        </dgm:presLayoutVars>
      </dgm:prSet>
      <dgm:spPr/>
    </dgm:pt>
    <dgm:pt modelId="{2A90EC06-1986-4AA3-93E2-553939E453E5}" type="pres">
      <dgm:prSet presAssocID="{515D7AFF-E880-446E-A555-6DF68806B844}" presName="invisiNode" presStyleLbl="node1" presStyleIdx="0" presStyleCnt="4"/>
      <dgm:spPr/>
    </dgm:pt>
    <dgm:pt modelId="{7A83C2B9-7080-43BC-8A57-19186C976AA2}" type="pres">
      <dgm:prSet presAssocID="{515D7AFF-E880-446E-A555-6DF68806B844}" presName="imagNode" presStyleLbl="fgImgPlace1" presStyleIdx="0" presStyleCnt="4"/>
      <dgm:spPr/>
    </dgm:pt>
    <dgm:pt modelId="{E89645B5-DAA4-4856-A7DE-4E9ACB54FF02}" type="pres">
      <dgm:prSet presAssocID="{2D10E652-4ADD-461D-A789-DC4039E95AAB}" presName="sibTrans" presStyleLbl="sibTrans2D1" presStyleIdx="0" presStyleCnt="0"/>
      <dgm:spPr/>
    </dgm:pt>
    <dgm:pt modelId="{BABC08A1-1F6C-44A4-9617-D7717F0FF058}" type="pres">
      <dgm:prSet presAssocID="{87A9CEAE-C231-43C1-90BF-198113A7681E}" presName="compNode" presStyleCnt="0"/>
      <dgm:spPr/>
    </dgm:pt>
    <dgm:pt modelId="{92C6C097-7A41-47BE-99CE-48A59F8AD59E}" type="pres">
      <dgm:prSet presAssocID="{87A9CEAE-C231-43C1-90BF-198113A7681E}" presName="node" presStyleLbl="node1" presStyleIdx="1" presStyleCnt="4">
        <dgm:presLayoutVars>
          <dgm:bulletEnabled val="1"/>
        </dgm:presLayoutVars>
      </dgm:prSet>
      <dgm:spPr/>
    </dgm:pt>
    <dgm:pt modelId="{7E285F97-EE28-4A5B-A20F-4879C66ABB0B}" type="pres">
      <dgm:prSet presAssocID="{87A9CEAE-C231-43C1-90BF-198113A7681E}" presName="invisiNode" presStyleLbl="node1" presStyleIdx="1" presStyleCnt="4"/>
      <dgm:spPr/>
    </dgm:pt>
    <dgm:pt modelId="{F500CFE6-F102-4DF1-BFD3-72395774833F}" type="pres">
      <dgm:prSet presAssocID="{87A9CEAE-C231-43C1-90BF-198113A7681E}" presName="imagNode" presStyleLbl="fgImgPlace1" presStyleIdx="1" presStyleCnt="4"/>
      <dgm:spPr/>
    </dgm:pt>
    <dgm:pt modelId="{A1DCCB1D-DA39-49B6-BB76-A3E262A50DB9}" type="pres">
      <dgm:prSet presAssocID="{7B2A2C14-B8FA-4E42-94C2-DCC695E7E0E8}" presName="sibTrans" presStyleLbl="sibTrans2D1" presStyleIdx="0" presStyleCnt="0"/>
      <dgm:spPr/>
    </dgm:pt>
    <dgm:pt modelId="{691EB3D3-9E53-468E-BAC5-EDD9AED84785}" type="pres">
      <dgm:prSet presAssocID="{55C7776E-3183-4082-A88C-3427C4C50EDB}" presName="compNode" presStyleCnt="0"/>
      <dgm:spPr/>
    </dgm:pt>
    <dgm:pt modelId="{CD9B7402-806B-481C-AEA6-468E430F654E}" type="pres">
      <dgm:prSet presAssocID="{55C7776E-3183-4082-A88C-3427C4C50EDB}" presName="node" presStyleLbl="node1" presStyleIdx="2" presStyleCnt="4">
        <dgm:presLayoutVars>
          <dgm:bulletEnabled val="1"/>
        </dgm:presLayoutVars>
      </dgm:prSet>
      <dgm:spPr/>
    </dgm:pt>
    <dgm:pt modelId="{90A68BF2-52A6-404B-A51D-CC31D9141A71}" type="pres">
      <dgm:prSet presAssocID="{55C7776E-3183-4082-A88C-3427C4C50EDB}" presName="invisiNode" presStyleLbl="node1" presStyleIdx="2" presStyleCnt="4"/>
      <dgm:spPr/>
    </dgm:pt>
    <dgm:pt modelId="{D43DFFF1-A8A4-4D30-9BDF-BB214F2E31D8}" type="pres">
      <dgm:prSet presAssocID="{55C7776E-3183-4082-A88C-3427C4C50EDB}" presName="imagNode" presStyleLbl="fgImgPlace1" presStyleIdx="2" presStyleCnt="4"/>
      <dgm:spPr/>
    </dgm:pt>
    <dgm:pt modelId="{07E72A94-157E-4798-ADD9-8571F741A1AA}" type="pres">
      <dgm:prSet presAssocID="{AED4E254-EC4F-4946-9ECA-49CEBEADCF08}" presName="sibTrans" presStyleLbl="sibTrans2D1" presStyleIdx="0" presStyleCnt="0"/>
      <dgm:spPr/>
    </dgm:pt>
    <dgm:pt modelId="{CBD66FE1-9E04-42C1-8B19-ED81E6003C7C}" type="pres">
      <dgm:prSet presAssocID="{419E4006-3633-40E7-ACDB-41674C687805}" presName="compNode" presStyleCnt="0"/>
      <dgm:spPr/>
    </dgm:pt>
    <dgm:pt modelId="{3D7BADC1-EB1A-4C21-85E5-EFCEA3598F1E}" type="pres">
      <dgm:prSet presAssocID="{419E4006-3633-40E7-ACDB-41674C687805}" presName="node" presStyleLbl="node1" presStyleIdx="3" presStyleCnt="4">
        <dgm:presLayoutVars>
          <dgm:bulletEnabled val="1"/>
        </dgm:presLayoutVars>
      </dgm:prSet>
      <dgm:spPr/>
    </dgm:pt>
    <dgm:pt modelId="{56B8B1E2-3C2F-404D-BDDC-3C73327084C6}" type="pres">
      <dgm:prSet presAssocID="{419E4006-3633-40E7-ACDB-41674C687805}" presName="invisiNode" presStyleLbl="node1" presStyleIdx="3" presStyleCnt="4"/>
      <dgm:spPr/>
    </dgm:pt>
    <dgm:pt modelId="{75CF3C56-B655-4EBB-9801-FC08A8368F00}" type="pres">
      <dgm:prSet presAssocID="{419E4006-3633-40E7-ACDB-41674C687805}" presName="imagNode" presStyleLbl="fgImgPlace1" presStyleIdx="3" presStyleCnt="4"/>
      <dgm:spPr/>
    </dgm:pt>
  </dgm:ptLst>
  <dgm:cxnLst>
    <dgm:cxn modelId="{C4B0F72B-1FE9-4927-B2D9-AA31626BDF58}" type="presOf" srcId="{3E3B311E-1A1E-4A2C-BFCD-186A61BE84DF}" destId="{D925056F-5ECB-4034-AFF2-CB222AA9CB47}" srcOrd="0" destOrd="0" presId="urn:microsoft.com/office/officeart/2005/8/layout/pList2"/>
    <dgm:cxn modelId="{7EEC5E39-651E-4B83-B85F-A2A294ED1FD0}" type="presOf" srcId="{2D10E652-4ADD-461D-A789-DC4039E95AAB}" destId="{E89645B5-DAA4-4856-A7DE-4E9ACB54FF02}" srcOrd="0" destOrd="0" presId="urn:microsoft.com/office/officeart/2005/8/layout/pList2"/>
    <dgm:cxn modelId="{9FC1573F-FF71-410C-AEBC-A644B2C42A8D}" type="presOf" srcId="{AED4E254-EC4F-4946-9ECA-49CEBEADCF08}" destId="{07E72A94-157E-4798-ADD9-8571F741A1AA}" srcOrd="0" destOrd="0" presId="urn:microsoft.com/office/officeart/2005/8/layout/pList2"/>
    <dgm:cxn modelId="{3FFBFD71-E702-468E-B01F-ED65DE62B5F8}" type="presOf" srcId="{55C7776E-3183-4082-A88C-3427C4C50EDB}" destId="{CD9B7402-806B-481C-AEA6-468E430F654E}" srcOrd="0" destOrd="0" presId="urn:microsoft.com/office/officeart/2005/8/layout/pList2"/>
    <dgm:cxn modelId="{95076F55-CDC8-457E-AB19-09A8E6A87545}" type="presOf" srcId="{87A9CEAE-C231-43C1-90BF-198113A7681E}" destId="{92C6C097-7A41-47BE-99CE-48A59F8AD59E}" srcOrd="0" destOrd="0" presId="urn:microsoft.com/office/officeart/2005/8/layout/pList2"/>
    <dgm:cxn modelId="{DF974285-8351-4AB8-92B6-CAE965B38DE9}" srcId="{3E3B311E-1A1E-4A2C-BFCD-186A61BE84DF}" destId="{419E4006-3633-40E7-ACDB-41674C687805}" srcOrd="3" destOrd="0" parTransId="{25C5D8A6-7DB7-4DEB-B1B8-ABA1602A4F89}" sibTransId="{6878F1E2-C5E9-444C-AD88-5E25906E2FAB}"/>
    <dgm:cxn modelId="{8A34688C-AF88-4F68-A350-5884092EE87C}" srcId="{3E3B311E-1A1E-4A2C-BFCD-186A61BE84DF}" destId="{55C7776E-3183-4082-A88C-3427C4C50EDB}" srcOrd="2" destOrd="0" parTransId="{8E13659C-8FB7-404A-A9D5-B1D6ADBA09FC}" sibTransId="{AED4E254-EC4F-4946-9ECA-49CEBEADCF08}"/>
    <dgm:cxn modelId="{2074BF94-6923-4CDE-8989-B9E2243DDB3D}" srcId="{3E3B311E-1A1E-4A2C-BFCD-186A61BE84DF}" destId="{87A9CEAE-C231-43C1-90BF-198113A7681E}" srcOrd="1" destOrd="0" parTransId="{362B9C7B-E866-486F-9072-E2AA09D63B92}" sibTransId="{7B2A2C14-B8FA-4E42-94C2-DCC695E7E0E8}"/>
    <dgm:cxn modelId="{B50E0E98-87BF-404F-AB47-80340149DD93}" type="presOf" srcId="{7B2A2C14-B8FA-4E42-94C2-DCC695E7E0E8}" destId="{A1DCCB1D-DA39-49B6-BB76-A3E262A50DB9}" srcOrd="0" destOrd="0" presId="urn:microsoft.com/office/officeart/2005/8/layout/pList2"/>
    <dgm:cxn modelId="{E05C5A9F-5EEE-4B62-8097-4B1FF8652897}" srcId="{3E3B311E-1A1E-4A2C-BFCD-186A61BE84DF}" destId="{515D7AFF-E880-446E-A555-6DF68806B844}" srcOrd="0" destOrd="0" parTransId="{B0312C57-9018-4C9D-B631-876BD5CDD204}" sibTransId="{2D10E652-4ADD-461D-A789-DC4039E95AAB}"/>
    <dgm:cxn modelId="{018B52B5-7FEF-4ED2-B6D7-C5FEA1F0F46B}" type="presOf" srcId="{419E4006-3633-40E7-ACDB-41674C687805}" destId="{3D7BADC1-EB1A-4C21-85E5-EFCEA3598F1E}" srcOrd="0" destOrd="0" presId="urn:microsoft.com/office/officeart/2005/8/layout/pList2"/>
    <dgm:cxn modelId="{9A0E5EC4-233B-4D98-A732-46961D4359ED}" type="presOf" srcId="{515D7AFF-E880-446E-A555-6DF68806B844}" destId="{805C4BFE-138C-45B0-AA43-BFF139B03B8B}" srcOrd="0" destOrd="0" presId="urn:microsoft.com/office/officeart/2005/8/layout/pList2"/>
    <dgm:cxn modelId="{3671545A-B907-48BD-8CD1-9B4248AC3936}" type="presParOf" srcId="{D925056F-5ECB-4034-AFF2-CB222AA9CB47}" destId="{682061A4-0538-4BA9-949F-9C29BEE85435}" srcOrd="0" destOrd="0" presId="urn:microsoft.com/office/officeart/2005/8/layout/pList2"/>
    <dgm:cxn modelId="{C14619BD-1B72-40B9-8EBD-07C6A47B2C6E}" type="presParOf" srcId="{D925056F-5ECB-4034-AFF2-CB222AA9CB47}" destId="{1F17114F-2085-4AA0-AD3E-AEB30F757B52}" srcOrd="1" destOrd="0" presId="urn:microsoft.com/office/officeart/2005/8/layout/pList2"/>
    <dgm:cxn modelId="{4E62B2CB-8522-47CD-943E-817370C796D4}" type="presParOf" srcId="{1F17114F-2085-4AA0-AD3E-AEB30F757B52}" destId="{C4623EF1-57C0-4244-AB00-856064EE2C35}" srcOrd="0" destOrd="0" presId="urn:microsoft.com/office/officeart/2005/8/layout/pList2"/>
    <dgm:cxn modelId="{51D3A6E0-9166-43E9-9AD5-29A14575828C}" type="presParOf" srcId="{C4623EF1-57C0-4244-AB00-856064EE2C35}" destId="{805C4BFE-138C-45B0-AA43-BFF139B03B8B}" srcOrd="0" destOrd="0" presId="urn:microsoft.com/office/officeart/2005/8/layout/pList2"/>
    <dgm:cxn modelId="{56DF3BC3-FD71-4E2B-BDFA-92BCC78258CF}" type="presParOf" srcId="{C4623EF1-57C0-4244-AB00-856064EE2C35}" destId="{2A90EC06-1986-4AA3-93E2-553939E453E5}" srcOrd="1" destOrd="0" presId="urn:microsoft.com/office/officeart/2005/8/layout/pList2"/>
    <dgm:cxn modelId="{C7595318-1CBF-46CB-88EC-F8B4F9AEB7EA}" type="presParOf" srcId="{C4623EF1-57C0-4244-AB00-856064EE2C35}" destId="{7A83C2B9-7080-43BC-8A57-19186C976AA2}" srcOrd="2" destOrd="0" presId="urn:microsoft.com/office/officeart/2005/8/layout/pList2"/>
    <dgm:cxn modelId="{95787B23-5B49-49BA-88D4-313DC265AC08}" type="presParOf" srcId="{1F17114F-2085-4AA0-AD3E-AEB30F757B52}" destId="{E89645B5-DAA4-4856-A7DE-4E9ACB54FF02}" srcOrd="1" destOrd="0" presId="urn:microsoft.com/office/officeart/2005/8/layout/pList2"/>
    <dgm:cxn modelId="{7F971046-C3B9-49DF-AD99-C5E1DCC12D0A}" type="presParOf" srcId="{1F17114F-2085-4AA0-AD3E-AEB30F757B52}" destId="{BABC08A1-1F6C-44A4-9617-D7717F0FF058}" srcOrd="2" destOrd="0" presId="urn:microsoft.com/office/officeart/2005/8/layout/pList2"/>
    <dgm:cxn modelId="{047D66B7-F258-41CA-9D0A-AB6A708FC17E}" type="presParOf" srcId="{BABC08A1-1F6C-44A4-9617-D7717F0FF058}" destId="{92C6C097-7A41-47BE-99CE-48A59F8AD59E}" srcOrd="0" destOrd="0" presId="urn:microsoft.com/office/officeart/2005/8/layout/pList2"/>
    <dgm:cxn modelId="{889B53E5-6C79-4562-8D5E-CE22DA4EDB2F}" type="presParOf" srcId="{BABC08A1-1F6C-44A4-9617-D7717F0FF058}" destId="{7E285F97-EE28-4A5B-A20F-4879C66ABB0B}" srcOrd="1" destOrd="0" presId="urn:microsoft.com/office/officeart/2005/8/layout/pList2"/>
    <dgm:cxn modelId="{8C9B455B-8287-47D2-8CF4-A291E27C24BB}" type="presParOf" srcId="{BABC08A1-1F6C-44A4-9617-D7717F0FF058}" destId="{F500CFE6-F102-4DF1-BFD3-72395774833F}" srcOrd="2" destOrd="0" presId="urn:microsoft.com/office/officeart/2005/8/layout/pList2"/>
    <dgm:cxn modelId="{45034677-F1DC-4105-8279-5247ECACD49A}" type="presParOf" srcId="{1F17114F-2085-4AA0-AD3E-AEB30F757B52}" destId="{A1DCCB1D-DA39-49B6-BB76-A3E262A50DB9}" srcOrd="3" destOrd="0" presId="urn:microsoft.com/office/officeart/2005/8/layout/pList2"/>
    <dgm:cxn modelId="{66F1730A-7E66-4800-B9C7-9E50D7F24509}" type="presParOf" srcId="{1F17114F-2085-4AA0-AD3E-AEB30F757B52}" destId="{691EB3D3-9E53-468E-BAC5-EDD9AED84785}" srcOrd="4" destOrd="0" presId="urn:microsoft.com/office/officeart/2005/8/layout/pList2"/>
    <dgm:cxn modelId="{8AC6E125-7237-495C-9EE6-00DD8C1F3C7C}" type="presParOf" srcId="{691EB3D3-9E53-468E-BAC5-EDD9AED84785}" destId="{CD9B7402-806B-481C-AEA6-468E430F654E}" srcOrd="0" destOrd="0" presId="urn:microsoft.com/office/officeart/2005/8/layout/pList2"/>
    <dgm:cxn modelId="{EC973254-6D25-4A65-BCA8-0F1863AC571B}" type="presParOf" srcId="{691EB3D3-9E53-468E-BAC5-EDD9AED84785}" destId="{90A68BF2-52A6-404B-A51D-CC31D9141A71}" srcOrd="1" destOrd="0" presId="urn:microsoft.com/office/officeart/2005/8/layout/pList2"/>
    <dgm:cxn modelId="{B7D75AE6-6FD1-415D-B5B4-F0AC174B9F5A}" type="presParOf" srcId="{691EB3D3-9E53-468E-BAC5-EDD9AED84785}" destId="{D43DFFF1-A8A4-4D30-9BDF-BB214F2E31D8}" srcOrd="2" destOrd="0" presId="urn:microsoft.com/office/officeart/2005/8/layout/pList2"/>
    <dgm:cxn modelId="{E2F4B6A9-9C3A-4407-88E1-9F89CE526CAF}" type="presParOf" srcId="{1F17114F-2085-4AA0-AD3E-AEB30F757B52}" destId="{07E72A94-157E-4798-ADD9-8571F741A1AA}" srcOrd="5" destOrd="0" presId="urn:microsoft.com/office/officeart/2005/8/layout/pList2"/>
    <dgm:cxn modelId="{FBE88C93-B062-48BC-BE75-BCA2C008F666}" type="presParOf" srcId="{1F17114F-2085-4AA0-AD3E-AEB30F757B52}" destId="{CBD66FE1-9E04-42C1-8B19-ED81E6003C7C}" srcOrd="6" destOrd="0" presId="urn:microsoft.com/office/officeart/2005/8/layout/pList2"/>
    <dgm:cxn modelId="{1D34A98A-0DB6-4437-BCD4-5756B1362432}" type="presParOf" srcId="{CBD66FE1-9E04-42C1-8B19-ED81E6003C7C}" destId="{3D7BADC1-EB1A-4C21-85E5-EFCEA3598F1E}" srcOrd="0" destOrd="0" presId="urn:microsoft.com/office/officeart/2005/8/layout/pList2"/>
    <dgm:cxn modelId="{6013ECAC-E3C6-4655-8FA9-A50C3930D398}" type="presParOf" srcId="{CBD66FE1-9E04-42C1-8B19-ED81E6003C7C}" destId="{56B8B1E2-3C2F-404D-BDDC-3C73327084C6}" srcOrd="1" destOrd="0" presId="urn:microsoft.com/office/officeart/2005/8/layout/pList2"/>
    <dgm:cxn modelId="{400BDEA6-F6AD-4775-93E8-B70D3492CCA7}" type="presParOf" srcId="{CBD66FE1-9E04-42C1-8B19-ED81E6003C7C}" destId="{75CF3C56-B655-4EBB-9801-FC08A8368F00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3B311E-1A1E-4A2C-BFCD-186A61BE84DF}" type="doc">
      <dgm:prSet loTypeId="urn:microsoft.com/office/officeart/2005/8/layout/pList2" loCatId="list" qsTypeId="urn:microsoft.com/office/officeart/2005/8/quickstyle/simple1" qsCatId="simple" csTypeId="urn:microsoft.com/office/officeart/2005/8/colors/accent0_3" csCatId="mainScheme" phldr="1"/>
      <dgm:spPr/>
    </dgm:pt>
    <dgm:pt modelId="{515D7AFF-E880-446E-A555-6DF68806B844}">
      <dgm:prSet phldrT="[Text]"/>
      <dgm:spPr/>
      <dgm:t>
        <a:bodyPr anchor="ctr"/>
        <a:lstStyle/>
        <a:p>
          <a:r>
            <a:rPr lang="de-DE" dirty="0"/>
            <a:t>Intro</a:t>
          </a:r>
          <a:endParaRPr lang="en-US" dirty="0"/>
        </a:p>
      </dgm:t>
    </dgm:pt>
    <dgm:pt modelId="{B0312C57-9018-4C9D-B631-876BD5CDD204}" type="parTrans" cxnId="{E05C5A9F-5EEE-4B62-8097-4B1FF8652897}">
      <dgm:prSet/>
      <dgm:spPr/>
      <dgm:t>
        <a:bodyPr/>
        <a:lstStyle/>
        <a:p>
          <a:endParaRPr lang="en-US"/>
        </a:p>
      </dgm:t>
    </dgm:pt>
    <dgm:pt modelId="{2D10E652-4ADD-461D-A789-DC4039E95AAB}" type="sibTrans" cxnId="{E05C5A9F-5EEE-4B62-8097-4B1FF8652897}">
      <dgm:prSet/>
      <dgm:spPr/>
      <dgm:t>
        <a:bodyPr/>
        <a:lstStyle/>
        <a:p>
          <a:endParaRPr lang="en-US"/>
        </a:p>
      </dgm:t>
    </dgm:pt>
    <dgm:pt modelId="{87A9CEAE-C231-43C1-90BF-198113A7681E}">
      <dgm:prSet phldrT="[Text]"/>
      <dgm:spPr/>
      <dgm:t>
        <a:bodyPr anchor="ctr"/>
        <a:lstStyle/>
        <a:p>
          <a:r>
            <a:rPr lang="de-DE" dirty="0"/>
            <a:t>Stimulus</a:t>
          </a:r>
          <a:endParaRPr lang="en-US" dirty="0"/>
        </a:p>
      </dgm:t>
    </dgm:pt>
    <dgm:pt modelId="{362B9C7B-E866-486F-9072-E2AA09D63B92}" type="parTrans" cxnId="{2074BF94-6923-4CDE-8989-B9E2243DDB3D}">
      <dgm:prSet/>
      <dgm:spPr/>
      <dgm:t>
        <a:bodyPr/>
        <a:lstStyle/>
        <a:p>
          <a:endParaRPr lang="en-US"/>
        </a:p>
      </dgm:t>
    </dgm:pt>
    <dgm:pt modelId="{7B2A2C14-B8FA-4E42-94C2-DCC695E7E0E8}" type="sibTrans" cxnId="{2074BF94-6923-4CDE-8989-B9E2243DDB3D}">
      <dgm:prSet/>
      <dgm:spPr/>
      <dgm:t>
        <a:bodyPr/>
        <a:lstStyle/>
        <a:p>
          <a:endParaRPr lang="en-US"/>
        </a:p>
      </dgm:t>
    </dgm:pt>
    <dgm:pt modelId="{55C7776E-3183-4082-A88C-3427C4C50EDB}">
      <dgm:prSet phldrT="[Text]"/>
      <dgm:spPr/>
      <dgm:t>
        <a:bodyPr anchor="ctr"/>
        <a:lstStyle/>
        <a:p>
          <a:r>
            <a:rPr lang="de-DE" dirty="0"/>
            <a:t>Rating</a:t>
          </a:r>
          <a:endParaRPr lang="en-US" dirty="0"/>
        </a:p>
      </dgm:t>
    </dgm:pt>
    <dgm:pt modelId="{8E13659C-8FB7-404A-A9D5-B1D6ADBA09FC}" type="parTrans" cxnId="{8A34688C-AF88-4F68-A350-5884092EE87C}">
      <dgm:prSet/>
      <dgm:spPr/>
      <dgm:t>
        <a:bodyPr/>
        <a:lstStyle/>
        <a:p>
          <a:endParaRPr lang="en-US"/>
        </a:p>
      </dgm:t>
    </dgm:pt>
    <dgm:pt modelId="{AED4E254-EC4F-4946-9ECA-49CEBEADCF08}" type="sibTrans" cxnId="{8A34688C-AF88-4F68-A350-5884092EE87C}">
      <dgm:prSet/>
      <dgm:spPr/>
      <dgm:t>
        <a:bodyPr/>
        <a:lstStyle/>
        <a:p>
          <a:endParaRPr lang="en-US"/>
        </a:p>
      </dgm:t>
    </dgm:pt>
    <dgm:pt modelId="{419E4006-3633-40E7-ACDB-41674C687805}">
      <dgm:prSet phldrT="[Text]"/>
      <dgm:spPr/>
      <dgm:t>
        <a:bodyPr anchor="ctr"/>
        <a:lstStyle/>
        <a:p>
          <a:r>
            <a:rPr lang="de-DE" dirty="0"/>
            <a:t>Post</a:t>
          </a:r>
          <a:endParaRPr lang="en-US" dirty="0"/>
        </a:p>
      </dgm:t>
    </dgm:pt>
    <dgm:pt modelId="{25C5D8A6-7DB7-4DEB-B1B8-ABA1602A4F89}" type="parTrans" cxnId="{DF974285-8351-4AB8-92B6-CAE965B38DE9}">
      <dgm:prSet/>
      <dgm:spPr/>
      <dgm:t>
        <a:bodyPr/>
        <a:lstStyle/>
        <a:p>
          <a:endParaRPr lang="en-US"/>
        </a:p>
      </dgm:t>
    </dgm:pt>
    <dgm:pt modelId="{6878F1E2-C5E9-444C-AD88-5E25906E2FAB}" type="sibTrans" cxnId="{DF974285-8351-4AB8-92B6-CAE965B38DE9}">
      <dgm:prSet/>
      <dgm:spPr/>
      <dgm:t>
        <a:bodyPr/>
        <a:lstStyle/>
        <a:p>
          <a:endParaRPr lang="en-US"/>
        </a:p>
      </dgm:t>
    </dgm:pt>
    <dgm:pt modelId="{D925056F-5ECB-4034-AFF2-CB222AA9CB47}" type="pres">
      <dgm:prSet presAssocID="{3E3B311E-1A1E-4A2C-BFCD-186A61BE84DF}" presName="Name0" presStyleCnt="0">
        <dgm:presLayoutVars>
          <dgm:dir/>
          <dgm:resizeHandles val="exact"/>
        </dgm:presLayoutVars>
      </dgm:prSet>
      <dgm:spPr/>
    </dgm:pt>
    <dgm:pt modelId="{682061A4-0538-4BA9-949F-9C29BEE85435}" type="pres">
      <dgm:prSet presAssocID="{3E3B311E-1A1E-4A2C-BFCD-186A61BE84DF}" presName="bkgdShp" presStyleLbl="alignAccFollowNode1" presStyleIdx="0" presStyleCnt="1"/>
      <dgm:spPr/>
    </dgm:pt>
    <dgm:pt modelId="{1F17114F-2085-4AA0-AD3E-AEB30F757B52}" type="pres">
      <dgm:prSet presAssocID="{3E3B311E-1A1E-4A2C-BFCD-186A61BE84DF}" presName="linComp" presStyleCnt="0"/>
      <dgm:spPr/>
    </dgm:pt>
    <dgm:pt modelId="{C4623EF1-57C0-4244-AB00-856064EE2C35}" type="pres">
      <dgm:prSet presAssocID="{515D7AFF-E880-446E-A555-6DF68806B844}" presName="compNode" presStyleCnt="0"/>
      <dgm:spPr/>
    </dgm:pt>
    <dgm:pt modelId="{805C4BFE-138C-45B0-AA43-BFF139B03B8B}" type="pres">
      <dgm:prSet presAssocID="{515D7AFF-E880-446E-A555-6DF68806B844}" presName="node" presStyleLbl="node1" presStyleIdx="0" presStyleCnt="4">
        <dgm:presLayoutVars>
          <dgm:bulletEnabled val="1"/>
        </dgm:presLayoutVars>
      </dgm:prSet>
      <dgm:spPr/>
    </dgm:pt>
    <dgm:pt modelId="{2A90EC06-1986-4AA3-93E2-553939E453E5}" type="pres">
      <dgm:prSet presAssocID="{515D7AFF-E880-446E-A555-6DF68806B844}" presName="invisiNode" presStyleLbl="node1" presStyleIdx="0" presStyleCnt="4"/>
      <dgm:spPr/>
    </dgm:pt>
    <dgm:pt modelId="{7A83C2B9-7080-43BC-8A57-19186C976AA2}" type="pres">
      <dgm:prSet presAssocID="{515D7AFF-E880-446E-A555-6DF68806B844}" presName="imagNode" presStyleLbl="fgImgPlace1" presStyleIdx="0" presStyleCnt="4"/>
      <dgm:spPr/>
    </dgm:pt>
    <dgm:pt modelId="{E89645B5-DAA4-4856-A7DE-4E9ACB54FF02}" type="pres">
      <dgm:prSet presAssocID="{2D10E652-4ADD-461D-A789-DC4039E95AAB}" presName="sibTrans" presStyleLbl="sibTrans2D1" presStyleIdx="0" presStyleCnt="0"/>
      <dgm:spPr/>
    </dgm:pt>
    <dgm:pt modelId="{BABC08A1-1F6C-44A4-9617-D7717F0FF058}" type="pres">
      <dgm:prSet presAssocID="{87A9CEAE-C231-43C1-90BF-198113A7681E}" presName="compNode" presStyleCnt="0"/>
      <dgm:spPr/>
    </dgm:pt>
    <dgm:pt modelId="{92C6C097-7A41-47BE-99CE-48A59F8AD59E}" type="pres">
      <dgm:prSet presAssocID="{87A9CEAE-C231-43C1-90BF-198113A7681E}" presName="node" presStyleLbl="node1" presStyleIdx="1" presStyleCnt="4">
        <dgm:presLayoutVars>
          <dgm:bulletEnabled val="1"/>
        </dgm:presLayoutVars>
      </dgm:prSet>
      <dgm:spPr/>
    </dgm:pt>
    <dgm:pt modelId="{7E285F97-EE28-4A5B-A20F-4879C66ABB0B}" type="pres">
      <dgm:prSet presAssocID="{87A9CEAE-C231-43C1-90BF-198113A7681E}" presName="invisiNode" presStyleLbl="node1" presStyleIdx="1" presStyleCnt="4"/>
      <dgm:spPr/>
    </dgm:pt>
    <dgm:pt modelId="{F500CFE6-F102-4DF1-BFD3-72395774833F}" type="pres">
      <dgm:prSet presAssocID="{87A9CEAE-C231-43C1-90BF-198113A7681E}" presName="imagNode" presStyleLbl="fgImgPlace1" presStyleIdx="1" presStyleCnt="4"/>
      <dgm:spPr/>
    </dgm:pt>
    <dgm:pt modelId="{A1DCCB1D-DA39-49B6-BB76-A3E262A50DB9}" type="pres">
      <dgm:prSet presAssocID="{7B2A2C14-B8FA-4E42-94C2-DCC695E7E0E8}" presName="sibTrans" presStyleLbl="sibTrans2D1" presStyleIdx="0" presStyleCnt="0"/>
      <dgm:spPr/>
    </dgm:pt>
    <dgm:pt modelId="{691EB3D3-9E53-468E-BAC5-EDD9AED84785}" type="pres">
      <dgm:prSet presAssocID="{55C7776E-3183-4082-A88C-3427C4C50EDB}" presName="compNode" presStyleCnt="0"/>
      <dgm:spPr/>
    </dgm:pt>
    <dgm:pt modelId="{CD9B7402-806B-481C-AEA6-468E430F654E}" type="pres">
      <dgm:prSet presAssocID="{55C7776E-3183-4082-A88C-3427C4C50EDB}" presName="node" presStyleLbl="node1" presStyleIdx="2" presStyleCnt="4">
        <dgm:presLayoutVars>
          <dgm:bulletEnabled val="1"/>
        </dgm:presLayoutVars>
      </dgm:prSet>
      <dgm:spPr/>
    </dgm:pt>
    <dgm:pt modelId="{90A68BF2-52A6-404B-A51D-CC31D9141A71}" type="pres">
      <dgm:prSet presAssocID="{55C7776E-3183-4082-A88C-3427C4C50EDB}" presName="invisiNode" presStyleLbl="node1" presStyleIdx="2" presStyleCnt="4"/>
      <dgm:spPr/>
    </dgm:pt>
    <dgm:pt modelId="{D43DFFF1-A8A4-4D30-9BDF-BB214F2E31D8}" type="pres">
      <dgm:prSet presAssocID="{55C7776E-3183-4082-A88C-3427C4C50EDB}" presName="imagNode" presStyleLbl="fgImgPlace1" presStyleIdx="2" presStyleCnt="4"/>
      <dgm:spPr/>
    </dgm:pt>
    <dgm:pt modelId="{07E72A94-157E-4798-ADD9-8571F741A1AA}" type="pres">
      <dgm:prSet presAssocID="{AED4E254-EC4F-4946-9ECA-49CEBEADCF08}" presName="sibTrans" presStyleLbl="sibTrans2D1" presStyleIdx="0" presStyleCnt="0"/>
      <dgm:spPr/>
    </dgm:pt>
    <dgm:pt modelId="{CBD66FE1-9E04-42C1-8B19-ED81E6003C7C}" type="pres">
      <dgm:prSet presAssocID="{419E4006-3633-40E7-ACDB-41674C687805}" presName="compNode" presStyleCnt="0"/>
      <dgm:spPr/>
    </dgm:pt>
    <dgm:pt modelId="{3D7BADC1-EB1A-4C21-85E5-EFCEA3598F1E}" type="pres">
      <dgm:prSet presAssocID="{419E4006-3633-40E7-ACDB-41674C687805}" presName="node" presStyleLbl="node1" presStyleIdx="3" presStyleCnt="4">
        <dgm:presLayoutVars>
          <dgm:bulletEnabled val="1"/>
        </dgm:presLayoutVars>
      </dgm:prSet>
      <dgm:spPr/>
    </dgm:pt>
    <dgm:pt modelId="{56B8B1E2-3C2F-404D-BDDC-3C73327084C6}" type="pres">
      <dgm:prSet presAssocID="{419E4006-3633-40E7-ACDB-41674C687805}" presName="invisiNode" presStyleLbl="node1" presStyleIdx="3" presStyleCnt="4"/>
      <dgm:spPr/>
    </dgm:pt>
    <dgm:pt modelId="{75CF3C56-B655-4EBB-9801-FC08A8368F00}" type="pres">
      <dgm:prSet presAssocID="{419E4006-3633-40E7-ACDB-41674C687805}" presName="imagNode" presStyleLbl="fgImgPlace1" presStyleIdx="3" presStyleCnt="4"/>
      <dgm:spPr/>
    </dgm:pt>
  </dgm:ptLst>
  <dgm:cxnLst>
    <dgm:cxn modelId="{C4B0F72B-1FE9-4927-B2D9-AA31626BDF58}" type="presOf" srcId="{3E3B311E-1A1E-4A2C-BFCD-186A61BE84DF}" destId="{D925056F-5ECB-4034-AFF2-CB222AA9CB47}" srcOrd="0" destOrd="0" presId="urn:microsoft.com/office/officeart/2005/8/layout/pList2"/>
    <dgm:cxn modelId="{7EEC5E39-651E-4B83-B85F-A2A294ED1FD0}" type="presOf" srcId="{2D10E652-4ADD-461D-A789-DC4039E95AAB}" destId="{E89645B5-DAA4-4856-A7DE-4E9ACB54FF02}" srcOrd="0" destOrd="0" presId="urn:microsoft.com/office/officeart/2005/8/layout/pList2"/>
    <dgm:cxn modelId="{9FC1573F-FF71-410C-AEBC-A644B2C42A8D}" type="presOf" srcId="{AED4E254-EC4F-4946-9ECA-49CEBEADCF08}" destId="{07E72A94-157E-4798-ADD9-8571F741A1AA}" srcOrd="0" destOrd="0" presId="urn:microsoft.com/office/officeart/2005/8/layout/pList2"/>
    <dgm:cxn modelId="{3FFBFD71-E702-468E-B01F-ED65DE62B5F8}" type="presOf" srcId="{55C7776E-3183-4082-A88C-3427C4C50EDB}" destId="{CD9B7402-806B-481C-AEA6-468E430F654E}" srcOrd="0" destOrd="0" presId="urn:microsoft.com/office/officeart/2005/8/layout/pList2"/>
    <dgm:cxn modelId="{95076F55-CDC8-457E-AB19-09A8E6A87545}" type="presOf" srcId="{87A9CEAE-C231-43C1-90BF-198113A7681E}" destId="{92C6C097-7A41-47BE-99CE-48A59F8AD59E}" srcOrd="0" destOrd="0" presId="urn:microsoft.com/office/officeart/2005/8/layout/pList2"/>
    <dgm:cxn modelId="{DF974285-8351-4AB8-92B6-CAE965B38DE9}" srcId="{3E3B311E-1A1E-4A2C-BFCD-186A61BE84DF}" destId="{419E4006-3633-40E7-ACDB-41674C687805}" srcOrd="3" destOrd="0" parTransId="{25C5D8A6-7DB7-4DEB-B1B8-ABA1602A4F89}" sibTransId="{6878F1E2-C5E9-444C-AD88-5E25906E2FAB}"/>
    <dgm:cxn modelId="{8A34688C-AF88-4F68-A350-5884092EE87C}" srcId="{3E3B311E-1A1E-4A2C-BFCD-186A61BE84DF}" destId="{55C7776E-3183-4082-A88C-3427C4C50EDB}" srcOrd="2" destOrd="0" parTransId="{8E13659C-8FB7-404A-A9D5-B1D6ADBA09FC}" sibTransId="{AED4E254-EC4F-4946-9ECA-49CEBEADCF08}"/>
    <dgm:cxn modelId="{2074BF94-6923-4CDE-8989-B9E2243DDB3D}" srcId="{3E3B311E-1A1E-4A2C-BFCD-186A61BE84DF}" destId="{87A9CEAE-C231-43C1-90BF-198113A7681E}" srcOrd="1" destOrd="0" parTransId="{362B9C7B-E866-486F-9072-E2AA09D63B92}" sibTransId="{7B2A2C14-B8FA-4E42-94C2-DCC695E7E0E8}"/>
    <dgm:cxn modelId="{B50E0E98-87BF-404F-AB47-80340149DD93}" type="presOf" srcId="{7B2A2C14-B8FA-4E42-94C2-DCC695E7E0E8}" destId="{A1DCCB1D-DA39-49B6-BB76-A3E262A50DB9}" srcOrd="0" destOrd="0" presId="urn:microsoft.com/office/officeart/2005/8/layout/pList2"/>
    <dgm:cxn modelId="{E05C5A9F-5EEE-4B62-8097-4B1FF8652897}" srcId="{3E3B311E-1A1E-4A2C-BFCD-186A61BE84DF}" destId="{515D7AFF-E880-446E-A555-6DF68806B844}" srcOrd="0" destOrd="0" parTransId="{B0312C57-9018-4C9D-B631-876BD5CDD204}" sibTransId="{2D10E652-4ADD-461D-A789-DC4039E95AAB}"/>
    <dgm:cxn modelId="{018B52B5-7FEF-4ED2-B6D7-C5FEA1F0F46B}" type="presOf" srcId="{419E4006-3633-40E7-ACDB-41674C687805}" destId="{3D7BADC1-EB1A-4C21-85E5-EFCEA3598F1E}" srcOrd="0" destOrd="0" presId="urn:microsoft.com/office/officeart/2005/8/layout/pList2"/>
    <dgm:cxn modelId="{9A0E5EC4-233B-4D98-A732-46961D4359ED}" type="presOf" srcId="{515D7AFF-E880-446E-A555-6DF68806B844}" destId="{805C4BFE-138C-45B0-AA43-BFF139B03B8B}" srcOrd="0" destOrd="0" presId="urn:microsoft.com/office/officeart/2005/8/layout/pList2"/>
    <dgm:cxn modelId="{3671545A-B907-48BD-8CD1-9B4248AC3936}" type="presParOf" srcId="{D925056F-5ECB-4034-AFF2-CB222AA9CB47}" destId="{682061A4-0538-4BA9-949F-9C29BEE85435}" srcOrd="0" destOrd="0" presId="urn:microsoft.com/office/officeart/2005/8/layout/pList2"/>
    <dgm:cxn modelId="{C14619BD-1B72-40B9-8EBD-07C6A47B2C6E}" type="presParOf" srcId="{D925056F-5ECB-4034-AFF2-CB222AA9CB47}" destId="{1F17114F-2085-4AA0-AD3E-AEB30F757B52}" srcOrd="1" destOrd="0" presId="urn:microsoft.com/office/officeart/2005/8/layout/pList2"/>
    <dgm:cxn modelId="{4E62B2CB-8522-47CD-943E-817370C796D4}" type="presParOf" srcId="{1F17114F-2085-4AA0-AD3E-AEB30F757B52}" destId="{C4623EF1-57C0-4244-AB00-856064EE2C35}" srcOrd="0" destOrd="0" presId="urn:microsoft.com/office/officeart/2005/8/layout/pList2"/>
    <dgm:cxn modelId="{51D3A6E0-9166-43E9-9AD5-29A14575828C}" type="presParOf" srcId="{C4623EF1-57C0-4244-AB00-856064EE2C35}" destId="{805C4BFE-138C-45B0-AA43-BFF139B03B8B}" srcOrd="0" destOrd="0" presId="urn:microsoft.com/office/officeart/2005/8/layout/pList2"/>
    <dgm:cxn modelId="{56DF3BC3-FD71-4E2B-BDFA-92BCC78258CF}" type="presParOf" srcId="{C4623EF1-57C0-4244-AB00-856064EE2C35}" destId="{2A90EC06-1986-4AA3-93E2-553939E453E5}" srcOrd="1" destOrd="0" presId="urn:microsoft.com/office/officeart/2005/8/layout/pList2"/>
    <dgm:cxn modelId="{C7595318-1CBF-46CB-88EC-F8B4F9AEB7EA}" type="presParOf" srcId="{C4623EF1-57C0-4244-AB00-856064EE2C35}" destId="{7A83C2B9-7080-43BC-8A57-19186C976AA2}" srcOrd="2" destOrd="0" presId="urn:microsoft.com/office/officeart/2005/8/layout/pList2"/>
    <dgm:cxn modelId="{95787B23-5B49-49BA-88D4-313DC265AC08}" type="presParOf" srcId="{1F17114F-2085-4AA0-AD3E-AEB30F757B52}" destId="{E89645B5-DAA4-4856-A7DE-4E9ACB54FF02}" srcOrd="1" destOrd="0" presId="urn:microsoft.com/office/officeart/2005/8/layout/pList2"/>
    <dgm:cxn modelId="{7F971046-C3B9-49DF-AD99-C5E1DCC12D0A}" type="presParOf" srcId="{1F17114F-2085-4AA0-AD3E-AEB30F757B52}" destId="{BABC08A1-1F6C-44A4-9617-D7717F0FF058}" srcOrd="2" destOrd="0" presId="urn:microsoft.com/office/officeart/2005/8/layout/pList2"/>
    <dgm:cxn modelId="{047D66B7-F258-41CA-9D0A-AB6A708FC17E}" type="presParOf" srcId="{BABC08A1-1F6C-44A4-9617-D7717F0FF058}" destId="{92C6C097-7A41-47BE-99CE-48A59F8AD59E}" srcOrd="0" destOrd="0" presId="urn:microsoft.com/office/officeart/2005/8/layout/pList2"/>
    <dgm:cxn modelId="{889B53E5-6C79-4562-8D5E-CE22DA4EDB2F}" type="presParOf" srcId="{BABC08A1-1F6C-44A4-9617-D7717F0FF058}" destId="{7E285F97-EE28-4A5B-A20F-4879C66ABB0B}" srcOrd="1" destOrd="0" presId="urn:microsoft.com/office/officeart/2005/8/layout/pList2"/>
    <dgm:cxn modelId="{8C9B455B-8287-47D2-8CF4-A291E27C24BB}" type="presParOf" srcId="{BABC08A1-1F6C-44A4-9617-D7717F0FF058}" destId="{F500CFE6-F102-4DF1-BFD3-72395774833F}" srcOrd="2" destOrd="0" presId="urn:microsoft.com/office/officeart/2005/8/layout/pList2"/>
    <dgm:cxn modelId="{45034677-F1DC-4105-8279-5247ECACD49A}" type="presParOf" srcId="{1F17114F-2085-4AA0-AD3E-AEB30F757B52}" destId="{A1DCCB1D-DA39-49B6-BB76-A3E262A50DB9}" srcOrd="3" destOrd="0" presId="urn:microsoft.com/office/officeart/2005/8/layout/pList2"/>
    <dgm:cxn modelId="{66F1730A-7E66-4800-B9C7-9E50D7F24509}" type="presParOf" srcId="{1F17114F-2085-4AA0-AD3E-AEB30F757B52}" destId="{691EB3D3-9E53-468E-BAC5-EDD9AED84785}" srcOrd="4" destOrd="0" presId="urn:microsoft.com/office/officeart/2005/8/layout/pList2"/>
    <dgm:cxn modelId="{8AC6E125-7237-495C-9EE6-00DD8C1F3C7C}" type="presParOf" srcId="{691EB3D3-9E53-468E-BAC5-EDD9AED84785}" destId="{CD9B7402-806B-481C-AEA6-468E430F654E}" srcOrd="0" destOrd="0" presId="urn:microsoft.com/office/officeart/2005/8/layout/pList2"/>
    <dgm:cxn modelId="{EC973254-6D25-4A65-BCA8-0F1863AC571B}" type="presParOf" srcId="{691EB3D3-9E53-468E-BAC5-EDD9AED84785}" destId="{90A68BF2-52A6-404B-A51D-CC31D9141A71}" srcOrd="1" destOrd="0" presId="urn:microsoft.com/office/officeart/2005/8/layout/pList2"/>
    <dgm:cxn modelId="{B7D75AE6-6FD1-415D-B5B4-F0AC174B9F5A}" type="presParOf" srcId="{691EB3D3-9E53-468E-BAC5-EDD9AED84785}" destId="{D43DFFF1-A8A4-4D30-9BDF-BB214F2E31D8}" srcOrd="2" destOrd="0" presId="urn:microsoft.com/office/officeart/2005/8/layout/pList2"/>
    <dgm:cxn modelId="{E2F4B6A9-9C3A-4407-88E1-9F89CE526CAF}" type="presParOf" srcId="{1F17114F-2085-4AA0-AD3E-AEB30F757B52}" destId="{07E72A94-157E-4798-ADD9-8571F741A1AA}" srcOrd="5" destOrd="0" presId="urn:microsoft.com/office/officeart/2005/8/layout/pList2"/>
    <dgm:cxn modelId="{FBE88C93-B062-48BC-BE75-BCA2C008F666}" type="presParOf" srcId="{1F17114F-2085-4AA0-AD3E-AEB30F757B52}" destId="{CBD66FE1-9E04-42C1-8B19-ED81E6003C7C}" srcOrd="6" destOrd="0" presId="urn:microsoft.com/office/officeart/2005/8/layout/pList2"/>
    <dgm:cxn modelId="{1D34A98A-0DB6-4437-BCD4-5756B1362432}" type="presParOf" srcId="{CBD66FE1-9E04-42C1-8B19-ED81E6003C7C}" destId="{3D7BADC1-EB1A-4C21-85E5-EFCEA3598F1E}" srcOrd="0" destOrd="0" presId="urn:microsoft.com/office/officeart/2005/8/layout/pList2"/>
    <dgm:cxn modelId="{6013ECAC-E3C6-4655-8FA9-A50C3930D398}" type="presParOf" srcId="{CBD66FE1-9E04-42C1-8B19-ED81E6003C7C}" destId="{56B8B1E2-3C2F-404D-BDDC-3C73327084C6}" srcOrd="1" destOrd="0" presId="urn:microsoft.com/office/officeart/2005/8/layout/pList2"/>
    <dgm:cxn modelId="{400BDEA6-F6AD-4775-93E8-B70D3492CCA7}" type="presParOf" srcId="{CBD66FE1-9E04-42C1-8B19-ED81E6003C7C}" destId="{75CF3C56-B655-4EBB-9801-FC08A8368F00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E3B311E-1A1E-4A2C-BFCD-186A61BE84DF}" type="doc">
      <dgm:prSet loTypeId="urn:microsoft.com/office/officeart/2005/8/layout/pList2" loCatId="list" qsTypeId="urn:microsoft.com/office/officeart/2005/8/quickstyle/simple1" qsCatId="simple" csTypeId="urn:microsoft.com/office/officeart/2005/8/colors/accent0_3" csCatId="mainScheme" phldr="1"/>
      <dgm:spPr/>
    </dgm:pt>
    <dgm:pt modelId="{515D7AFF-E880-446E-A555-6DF68806B844}">
      <dgm:prSet phldrT="[Text]"/>
      <dgm:spPr/>
      <dgm:t>
        <a:bodyPr anchor="ctr"/>
        <a:lstStyle/>
        <a:p>
          <a:r>
            <a:rPr lang="de-DE" dirty="0"/>
            <a:t>Intro</a:t>
          </a:r>
          <a:endParaRPr lang="en-US" dirty="0"/>
        </a:p>
      </dgm:t>
    </dgm:pt>
    <dgm:pt modelId="{B0312C57-9018-4C9D-B631-876BD5CDD204}" type="parTrans" cxnId="{E05C5A9F-5EEE-4B62-8097-4B1FF8652897}">
      <dgm:prSet/>
      <dgm:spPr/>
      <dgm:t>
        <a:bodyPr/>
        <a:lstStyle/>
        <a:p>
          <a:endParaRPr lang="en-US"/>
        </a:p>
      </dgm:t>
    </dgm:pt>
    <dgm:pt modelId="{2D10E652-4ADD-461D-A789-DC4039E95AAB}" type="sibTrans" cxnId="{E05C5A9F-5EEE-4B62-8097-4B1FF8652897}">
      <dgm:prSet/>
      <dgm:spPr/>
      <dgm:t>
        <a:bodyPr/>
        <a:lstStyle/>
        <a:p>
          <a:endParaRPr lang="en-US"/>
        </a:p>
      </dgm:t>
    </dgm:pt>
    <dgm:pt modelId="{87A9CEAE-C231-43C1-90BF-198113A7681E}">
      <dgm:prSet phldrT="[Text]"/>
      <dgm:spPr/>
      <dgm:t>
        <a:bodyPr anchor="ctr"/>
        <a:lstStyle/>
        <a:p>
          <a:r>
            <a:rPr lang="de-DE" dirty="0"/>
            <a:t>Stimulus</a:t>
          </a:r>
          <a:endParaRPr lang="en-US" dirty="0"/>
        </a:p>
      </dgm:t>
    </dgm:pt>
    <dgm:pt modelId="{362B9C7B-E866-486F-9072-E2AA09D63B92}" type="parTrans" cxnId="{2074BF94-6923-4CDE-8989-B9E2243DDB3D}">
      <dgm:prSet/>
      <dgm:spPr/>
      <dgm:t>
        <a:bodyPr/>
        <a:lstStyle/>
        <a:p>
          <a:endParaRPr lang="en-US"/>
        </a:p>
      </dgm:t>
    </dgm:pt>
    <dgm:pt modelId="{7B2A2C14-B8FA-4E42-94C2-DCC695E7E0E8}" type="sibTrans" cxnId="{2074BF94-6923-4CDE-8989-B9E2243DDB3D}">
      <dgm:prSet/>
      <dgm:spPr/>
      <dgm:t>
        <a:bodyPr/>
        <a:lstStyle/>
        <a:p>
          <a:endParaRPr lang="en-US"/>
        </a:p>
      </dgm:t>
    </dgm:pt>
    <dgm:pt modelId="{55C7776E-3183-4082-A88C-3427C4C50EDB}">
      <dgm:prSet phldrT="[Text]"/>
      <dgm:spPr/>
      <dgm:t>
        <a:bodyPr anchor="ctr"/>
        <a:lstStyle/>
        <a:p>
          <a:r>
            <a:rPr lang="de-DE" dirty="0"/>
            <a:t>Rating</a:t>
          </a:r>
          <a:endParaRPr lang="en-US" dirty="0"/>
        </a:p>
      </dgm:t>
    </dgm:pt>
    <dgm:pt modelId="{8E13659C-8FB7-404A-A9D5-B1D6ADBA09FC}" type="parTrans" cxnId="{8A34688C-AF88-4F68-A350-5884092EE87C}">
      <dgm:prSet/>
      <dgm:spPr/>
      <dgm:t>
        <a:bodyPr/>
        <a:lstStyle/>
        <a:p>
          <a:endParaRPr lang="en-US"/>
        </a:p>
      </dgm:t>
    </dgm:pt>
    <dgm:pt modelId="{AED4E254-EC4F-4946-9ECA-49CEBEADCF08}" type="sibTrans" cxnId="{8A34688C-AF88-4F68-A350-5884092EE87C}">
      <dgm:prSet/>
      <dgm:spPr/>
      <dgm:t>
        <a:bodyPr/>
        <a:lstStyle/>
        <a:p>
          <a:endParaRPr lang="en-US"/>
        </a:p>
      </dgm:t>
    </dgm:pt>
    <dgm:pt modelId="{419E4006-3633-40E7-ACDB-41674C687805}">
      <dgm:prSet phldrT="[Text]"/>
      <dgm:spPr/>
      <dgm:t>
        <a:bodyPr anchor="ctr"/>
        <a:lstStyle/>
        <a:p>
          <a:r>
            <a:rPr lang="de-DE" dirty="0"/>
            <a:t>Post</a:t>
          </a:r>
          <a:endParaRPr lang="en-US" dirty="0"/>
        </a:p>
      </dgm:t>
    </dgm:pt>
    <dgm:pt modelId="{25C5D8A6-7DB7-4DEB-B1B8-ABA1602A4F89}" type="parTrans" cxnId="{DF974285-8351-4AB8-92B6-CAE965B38DE9}">
      <dgm:prSet/>
      <dgm:spPr/>
      <dgm:t>
        <a:bodyPr/>
        <a:lstStyle/>
        <a:p>
          <a:endParaRPr lang="en-US"/>
        </a:p>
      </dgm:t>
    </dgm:pt>
    <dgm:pt modelId="{6878F1E2-C5E9-444C-AD88-5E25906E2FAB}" type="sibTrans" cxnId="{DF974285-8351-4AB8-92B6-CAE965B38DE9}">
      <dgm:prSet/>
      <dgm:spPr/>
      <dgm:t>
        <a:bodyPr/>
        <a:lstStyle/>
        <a:p>
          <a:endParaRPr lang="en-US"/>
        </a:p>
      </dgm:t>
    </dgm:pt>
    <dgm:pt modelId="{D925056F-5ECB-4034-AFF2-CB222AA9CB47}" type="pres">
      <dgm:prSet presAssocID="{3E3B311E-1A1E-4A2C-BFCD-186A61BE84DF}" presName="Name0" presStyleCnt="0">
        <dgm:presLayoutVars>
          <dgm:dir/>
          <dgm:resizeHandles val="exact"/>
        </dgm:presLayoutVars>
      </dgm:prSet>
      <dgm:spPr/>
    </dgm:pt>
    <dgm:pt modelId="{682061A4-0538-4BA9-949F-9C29BEE85435}" type="pres">
      <dgm:prSet presAssocID="{3E3B311E-1A1E-4A2C-BFCD-186A61BE84DF}" presName="bkgdShp" presStyleLbl="alignAccFollowNode1" presStyleIdx="0" presStyleCnt="1"/>
      <dgm:spPr/>
    </dgm:pt>
    <dgm:pt modelId="{1F17114F-2085-4AA0-AD3E-AEB30F757B52}" type="pres">
      <dgm:prSet presAssocID="{3E3B311E-1A1E-4A2C-BFCD-186A61BE84DF}" presName="linComp" presStyleCnt="0"/>
      <dgm:spPr/>
    </dgm:pt>
    <dgm:pt modelId="{C4623EF1-57C0-4244-AB00-856064EE2C35}" type="pres">
      <dgm:prSet presAssocID="{515D7AFF-E880-446E-A555-6DF68806B844}" presName="compNode" presStyleCnt="0"/>
      <dgm:spPr/>
    </dgm:pt>
    <dgm:pt modelId="{805C4BFE-138C-45B0-AA43-BFF139B03B8B}" type="pres">
      <dgm:prSet presAssocID="{515D7AFF-E880-446E-A555-6DF68806B844}" presName="node" presStyleLbl="node1" presStyleIdx="0" presStyleCnt="4">
        <dgm:presLayoutVars>
          <dgm:bulletEnabled val="1"/>
        </dgm:presLayoutVars>
      </dgm:prSet>
      <dgm:spPr/>
    </dgm:pt>
    <dgm:pt modelId="{2A90EC06-1986-4AA3-93E2-553939E453E5}" type="pres">
      <dgm:prSet presAssocID="{515D7AFF-E880-446E-A555-6DF68806B844}" presName="invisiNode" presStyleLbl="node1" presStyleIdx="0" presStyleCnt="4"/>
      <dgm:spPr/>
    </dgm:pt>
    <dgm:pt modelId="{7A83C2B9-7080-43BC-8A57-19186C976AA2}" type="pres">
      <dgm:prSet presAssocID="{515D7AFF-E880-446E-A555-6DF68806B844}" presName="imagNode" presStyleLbl="fgImgPlace1" presStyleIdx="0" presStyleCnt="4"/>
      <dgm:spPr/>
    </dgm:pt>
    <dgm:pt modelId="{E89645B5-DAA4-4856-A7DE-4E9ACB54FF02}" type="pres">
      <dgm:prSet presAssocID="{2D10E652-4ADD-461D-A789-DC4039E95AAB}" presName="sibTrans" presStyleLbl="sibTrans2D1" presStyleIdx="0" presStyleCnt="0"/>
      <dgm:spPr/>
    </dgm:pt>
    <dgm:pt modelId="{BABC08A1-1F6C-44A4-9617-D7717F0FF058}" type="pres">
      <dgm:prSet presAssocID="{87A9CEAE-C231-43C1-90BF-198113A7681E}" presName="compNode" presStyleCnt="0"/>
      <dgm:spPr/>
    </dgm:pt>
    <dgm:pt modelId="{92C6C097-7A41-47BE-99CE-48A59F8AD59E}" type="pres">
      <dgm:prSet presAssocID="{87A9CEAE-C231-43C1-90BF-198113A7681E}" presName="node" presStyleLbl="node1" presStyleIdx="1" presStyleCnt="4">
        <dgm:presLayoutVars>
          <dgm:bulletEnabled val="1"/>
        </dgm:presLayoutVars>
      </dgm:prSet>
      <dgm:spPr/>
    </dgm:pt>
    <dgm:pt modelId="{7E285F97-EE28-4A5B-A20F-4879C66ABB0B}" type="pres">
      <dgm:prSet presAssocID="{87A9CEAE-C231-43C1-90BF-198113A7681E}" presName="invisiNode" presStyleLbl="node1" presStyleIdx="1" presStyleCnt="4"/>
      <dgm:spPr/>
    </dgm:pt>
    <dgm:pt modelId="{F500CFE6-F102-4DF1-BFD3-72395774833F}" type="pres">
      <dgm:prSet presAssocID="{87A9CEAE-C231-43C1-90BF-198113A7681E}" presName="imagNode" presStyleLbl="fgImgPlace1" presStyleIdx="1" presStyleCnt="4"/>
      <dgm:spPr/>
    </dgm:pt>
    <dgm:pt modelId="{A1DCCB1D-DA39-49B6-BB76-A3E262A50DB9}" type="pres">
      <dgm:prSet presAssocID="{7B2A2C14-B8FA-4E42-94C2-DCC695E7E0E8}" presName="sibTrans" presStyleLbl="sibTrans2D1" presStyleIdx="0" presStyleCnt="0"/>
      <dgm:spPr/>
    </dgm:pt>
    <dgm:pt modelId="{691EB3D3-9E53-468E-BAC5-EDD9AED84785}" type="pres">
      <dgm:prSet presAssocID="{55C7776E-3183-4082-A88C-3427C4C50EDB}" presName="compNode" presStyleCnt="0"/>
      <dgm:spPr/>
    </dgm:pt>
    <dgm:pt modelId="{CD9B7402-806B-481C-AEA6-468E430F654E}" type="pres">
      <dgm:prSet presAssocID="{55C7776E-3183-4082-A88C-3427C4C50EDB}" presName="node" presStyleLbl="node1" presStyleIdx="2" presStyleCnt="4">
        <dgm:presLayoutVars>
          <dgm:bulletEnabled val="1"/>
        </dgm:presLayoutVars>
      </dgm:prSet>
      <dgm:spPr/>
    </dgm:pt>
    <dgm:pt modelId="{90A68BF2-52A6-404B-A51D-CC31D9141A71}" type="pres">
      <dgm:prSet presAssocID="{55C7776E-3183-4082-A88C-3427C4C50EDB}" presName="invisiNode" presStyleLbl="node1" presStyleIdx="2" presStyleCnt="4"/>
      <dgm:spPr/>
    </dgm:pt>
    <dgm:pt modelId="{D43DFFF1-A8A4-4D30-9BDF-BB214F2E31D8}" type="pres">
      <dgm:prSet presAssocID="{55C7776E-3183-4082-A88C-3427C4C50EDB}" presName="imagNode" presStyleLbl="fgImgPlace1" presStyleIdx="2" presStyleCnt="4"/>
      <dgm:spPr/>
    </dgm:pt>
    <dgm:pt modelId="{07E72A94-157E-4798-ADD9-8571F741A1AA}" type="pres">
      <dgm:prSet presAssocID="{AED4E254-EC4F-4946-9ECA-49CEBEADCF08}" presName="sibTrans" presStyleLbl="sibTrans2D1" presStyleIdx="0" presStyleCnt="0"/>
      <dgm:spPr/>
    </dgm:pt>
    <dgm:pt modelId="{CBD66FE1-9E04-42C1-8B19-ED81E6003C7C}" type="pres">
      <dgm:prSet presAssocID="{419E4006-3633-40E7-ACDB-41674C687805}" presName="compNode" presStyleCnt="0"/>
      <dgm:spPr/>
    </dgm:pt>
    <dgm:pt modelId="{3D7BADC1-EB1A-4C21-85E5-EFCEA3598F1E}" type="pres">
      <dgm:prSet presAssocID="{419E4006-3633-40E7-ACDB-41674C687805}" presName="node" presStyleLbl="node1" presStyleIdx="3" presStyleCnt="4">
        <dgm:presLayoutVars>
          <dgm:bulletEnabled val="1"/>
        </dgm:presLayoutVars>
      </dgm:prSet>
      <dgm:spPr/>
    </dgm:pt>
    <dgm:pt modelId="{56B8B1E2-3C2F-404D-BDDC-3C73327084C6}" type="pres">
      <dgm:prSet presAssocID="{419E4006-3633-40E7-ACDB-41674C687805}" presName="invisiNode" presStyleLbl="node1" presStyleIdx="3" presStyleCnt="4"/>
      <dgm:spPr/>
    </dgm:pt>
    <dgm:pt modelId="{75CF3C56-B655-4EBB-9801-FC08A8368F00}" type="pres">
      <dgm:prSet presAssocID="{419E4006-3633-40E7-ACDB-41674C687805}" presName="imagNode" presStyleLbl="fgImgPlace1" presStyleIdx="3" presStyleCnt="4"/>
      <dgm:spPr/>
    </dgm:pt>
  </dgm:ptLst>
  <dgm:cxnLst>
    <dgm:cxn modelId="{C4B0F72B-1FE9-4927-B2D9-AA31626BDF58}" type="presOf" srcId="{3E3B311E-1A1E-4A2C-BFCD-186A61BE84DF}" destId="{D925056F-5ECB-4034-AFF2-CB222AA9CB47}" srcOrd="0" destOrd="0" presId="urn:microsoft.com/office/officeart/2005/8/layout/pList2"/>
    <dgm:cxn modelId="{7EEC5E39-651E-4B83-B85F-A2A294ED1FD0}" type="presOf" srcId="{2D10E652-4ADD-461D-A789-DC4039E95AAB}" destId="{E89645B5-DAA4-4856-A7DE-4E9ACB54FF02}" srcOrd="0" destOrd="0" presId="urn:microsoft.com/office/officeart/2005/8/layout/pList2"/>
    <dgm:cxn modelId="{9FC1573F-FF71-410C-AEBC-A644B2C42A8D}" type="presOf" srcId="{AED4E254-EC4F-4946-9ECA-49CEBEADCF08}" destId="{07E72A94-157E-4798-ADD9-8571F741A1AA}" srcOrd="0" destOrd="0" presId="urn:microsoft.com/office/officeart/2005/8/layout/pList2"/>
    <dgm:cxn modelId="{3FFBFD71-E702-468E-B01F-ED65DE62B5F8}" type="presOf" srcId="{55C7776E-3183-4082-A88C-3427C4C50EDB}" destId="{CD9B7402-806B-481C-AEA6-468E430F654E}" srcOrd="0" destOrd="0" presId="urn:microsoft.com/office/officeart/2005/8/layout/pList2"/>
    <dgm:cxn modelId="{95076F55-CDC8-457E-AB19-09A8E6A87545}" type="presOf" srcId="{87A9CEAE-C231-43C1-90BF-198113A7681E}" destId="{92C6C097-7A41-47BE-99CE-48A59F8AD59E}" srcOrd="0" destOrd="0" presId="urn:microsoft.com/office/officeart/2005/8/layout/pList2"/>
    <dgm:cxn modelId="{DF974285-8351-4AB8-92B6-CAE965B38DE9}" srcId="{3E3B311E-1A1E-4A2C-BFCD-186A61BE84DF}" destId="{419E4006-3633-40E7-ACDB-41674C687805}" srcOrd="3" destOrd="0" parTransId="{25C5D8A6-7DB7-4DEB-B1B8-ABA1602A4F89}" sibTransId="{6878F1E2-C5E9-444C-AD88-5E25906E2FAB}"/>
    <dgm:cxn modelId="{8A34688C-AF88-4F68-A350-5884092EE87C}" srcId="{3E3B311E-1A1E-4A2C-BFCD-186A61BE84DF}" destId="{55C7776E-3183-4082-A88C-3427C4C50EDB}" srcOrd="2" destOrd="0" parTransId="{8E13659C-8FB7-404A-A9D5-B1D6ADBA09FC}" sibTransId="{AED4E254-EC4F-4946-9ECA-49CEBEADCF08}"/>
    <dgm:cxn modelId="{2074BF94-6923-4CDE-8989-B9E2243DDB3D}" srcId="{3E3B311E-1A1E-4A2C-BFCD-186A61BE84DF}" destId="{87A9CEAE-C231-43C1-90BF-198113A7681E}" srcOrd="1" destOrd="0" parTransId="{362B9C7B-E866-486F-9072-E2AA09D63B92}" sibTransId="{7B2A2C14-B8FA-4E42-94C2-DCC695E7E0E8}"/>
    <dgm:cxn modelId="{B50E0E98-87BF-404F-AB47-80340149DD93}" type="presOf" srcId="{7B2A2C14-B8FA-4E42-94C2-DCC695E7E0E8}" destId="{A1DCCB1D-DA39-49B6-BB76-A3E262A50DB9}" srcOrd="0" destOrd="0" presId="urn:microsoft.com/office/officeart/2005/8/layout/pList2"/>
    <dgm:cxn modelId="{E05C5A9F-5EEE-4B62-8097-4B1FF8652897}" srcId="{3E3B311E-1A1E-4A2C-BFCD-186A61BE84DF}" destId="{515D7AFF-E880-446E-A555-6DF68806B844}" srcOrd="0" destOrd="0" parTransId="{B0312C57-9018-4C9D-B631-876BD5CDD204}" sibTransId="{2D10E652-4ADD-461D-A789-DC4039E95AAB}"/>
    <dgm:cxn modelId="{018B52B5-7FEF-4ED2-B6D7-C5FEA1F0F46B}" type="presOf" srcId="{419E4006-3633-40E7-ACDB-41674C687805}" destId="{3D7BADC1-EB1A-4C21-85E5-EFCEA3598F1E}" srcOrd="0" destOrd="0" presId="urn:microsoft.com/office/officeart/2005/8/layout/pList2"/>
    <dgm:cxn modelId="{9A0E5EC4-233B-4D98-A732-46961D4359ED}" type="presOf" srcId="{515D7AFF-E880-446E-A555-6DF68806B844}" destId="{805C4BFE-138C-45B0-AA43-BFF139B03B8B}" srcOrd="0" destOrd="0" presId="urn:microsoft.com/office/officeart/2005/8/layout/pList2"/>
    <dgm:cxn modelId="{3671545A-B907-48BD-8CD1-9B4248AC3936}" type="presParOf" srcId="{D925056F-5ECB-4034-AFF2-CB222AA9CB47}" destId="{682061A4-0538-4BA9-949F-9C29BEE85435}" srcOrd="0" destOrd="0" presId="urn:microsoft.com/office/officeart/2005/8/layout/pList2"/>
    <dgm:cxn modelId="{C14619BD-1B72-40B9-8EBD-07C6A47B2C6E}" type="presParOf" srcId="{D925056F-5ECB-4034-AFF2-CB222AA9CB47}" destId="{1F17114F-2085-4AA0-AD3E-AEB30F757B52}" srcOrd="1" destOrd="0" presId="urn:microsoft.com/office/officeart/2005/8/layout/pList2"/>
    <dgm:cxn modelId="{4E62B2CB-8522-47CD-943E-817370C796D4}" type="presParOf" srcId="{1F17114F-2085-4AA0-AD3E-AEB30F757B52}" destId="{C4623EF1-57C0-4244-AB00-856064EE2C35}" srcOrd="0" destOrd="0" presId="urn:microsoft.com/office/officeart/2005/8/layout/pList2"/>
    <dgm:cxn modelId="{51D3A6E0-9166-43E9-9AD5-29A14575828C}" type="presParOf" srcId="{C4623EF1-57C0-4244-AB00-856064EE2C35}" destId="{805C4BFE-138C-45B0-AA43-BFF139B03B8B}" srcOrd="0" destOrd="0" presId="urn:microsoft.com/office/officeart/2005/8/layout/pList2"/>
    <dgm:cxn modelId="{56DF3BC3-FD71-4E2B-BDFA-92BCC78258CF}" type="presParOf" srcId="{C4623EF1-57C0-4244-AB00-856064EE2C35}" destId="{2A90EC06-1986-4AA3-93E2-553939E453E5}" srcOrd="1" destOrd="0" presId="urn:microsoft.com/office/officeart/2005/8/layout/pList2"/>
    <dgm:cxn modelId="{C7595318-1CBF-46CB-88EC-F8B4F9AEB7EA}" type="presParOf" srcId="{C4623EF1-57C0-4244-AB00-856064EE2C35}" destId="{7A83C2B9-7080-43BC-8A57-19186C976AA2}" srcOrd="2" destOrd="0" presId="urn:microsoft.com/office/officeart/2005/8/layout/pList2"/>
    <dgm:cxn modelId="{95787B23-5B49-49BA-88D4-313DC265AC08}" type="presParOf" srcId="{1F17114F-2085-4AA0-AD3E-AEB30F757B52}" destId="{E89645B5-DAA4-4856-A7DE-4E9ACB54FF02}" srcOrd="1" destOrd="0" presId="urn:microsoft.com/office/officeart/2005/8/layout/pList2"/>
    <dgm:cxn modelId="{7F971046-C3B9-49DF-AD99-C5E1DCC12D0A}" type="presParOf" srcId="{1F17114F-2085-4AA0-AD3E-AEB30F757B52}" destId="{BABC08A1-1F6C-44A4-9617-D7717F0FF058}" srcOrd="2" destOrd="0" presId="urn:microsoft.com/office/officeart/2005/8/layout/pList2"/>
    <dgm:cxn modelId="{047D66B7-F258-41CA-9D0A-AB6A708FC17E}" type="presParOf" srcId="{BABC08A1-1F6C-44A4-9617-D7717F0FF058}" destId="{92C6C097-7A41-47BE-99CE-48A59F8AD59E}" srcOrd="0" destOrd="0" presId="urn:microsoft.com/office/officeart/2005/8/layout/pList2"/>
    <dgm:cxn modelId="{889B53E5-6C79-4562-8D5E-CE22DA4EDB2F}" type="presParOf" srcId="{BABC08A1-1F6C-44A4-9617-D7717F0FF058}" destId="{7E285F97-EE28-4A5B-A20F-4879C66ABB0B}" srcOrd="1" destOrd="0" presId="urn:microsoft.com/office/officeart/2005/8/layout/pList2"/>
    <dgm:cxn modelId="{8C9B455B-8287-47D2-8CF4-A291E27C24BB}" type="presParOf" srcId="{BABC08A1-1F6C-44A4-9617-D7717F0FF058}" destId="{F500CFE6-F102-4DF1-BFD3-72395774833F}" srcOrd="2" destOrd="0" presId="urn:microsoft.com/office/officeart/2005/8/layout/pList2"/>
    <dgm:cxn modelId="{45034677-F1DC-4105-8279-5247ECACD49A}" type="presParOf" srcId="{1F17114F-2085-4AA0-AD3E-AEB30F757B52}" destId="{A1DCCB1D-DA39-49B6-BB76-A3E262A50DB9}" srcOrd="3" destOrd="0" presId="urn:microsoft.com/office/officeart/2005/8/layout/pList2"/>
    <dgm:cxn modelId="{66F1730A-7E66-4800-B9C7-9E50D7F24509}" type="presParOf" srcId="{1F17114F-2085-4AA0-AD3E-AEB30F757B52}" destId="{691EB3D3-9E53-468E-BAC5-EDD9AED84785}" srcOrd="4" destOrd="0" presId="urn:microsoft.com/office/officeart/2005/8/layout/pList2"/>
    <dgm:cxn modelId="{8AC6E125-7237-495C-9EE6-00DD8C1F3C7C}" type="presParOf" srcId="{691EB3D3-9E53-468E-BAC5-EDD9AED84785}" destId="{CD9B7402-806B-481C-AEA6-468E430F654E}" srcOrd="0" destOrd="0" presId="urn:microsoft.com/office/officeart/2005/8/layout/pList2"/>
    <dgm:cxn modelId="{EC973254-6D25-4A65-BCA8-0F1863AC571B}" type="presParOf" srcId="{691EB3D3-9E53-468E-BAC5-EDD9AED84785}" destId="{90A68BF2-52A6-404B-A51D-CC31D9141A71}" srcOrd="1" destOrd="0" presId="urn:microsoft.com/office/officeart/2005/8/layout/pList2"/>
    <dgm:cxn modelId="{B7D75AE6-6FD1-415D-B5B4-F0AC174B9F5A}" type="presParOf" srcId="{691EB3D3-9E53-468E-BAC5-EDD9AED84785}" destId="{D43DFFF1-A8A4-4D30-9BDF-BB214F2E31D8}" srcOrd="2" destOrd="0" presId="urn:microsoft.com/office/officeart/2005/8/layout/pList2"/>
    <dgm:cxn modelId="{E2F4B6A9-9C3A-4407-88E1-9F89CE526CAF}" type="presParOf" srcId="{1F17114F-2085-4AA0-AD3E-AEB30F757B52}" destId="{07E72A94-157E-4798-ADD9-8571F741A1AA}" srcOrd="5" destOrd="0" presId="urn:microsoft.com/office/officeart/2005/8/layout/pList2"/>
    <dgm:cxn modelId="{FBE88C93-B062-48BC-BE75-BCA2C008F666}" type="presParOf" srcId="{1F17114F-2085-4AA0-AD3E-AEB30F757B52}" destId="{CBD66FE1-9E04-42C1-8B19-ED81E6003C7C}" srcOrd="6" destOrd="0" presId="urn:microsoft.com/office/officeart/2005/8/layout/pList2"/>
    <dgm:cxn modelId="{1D34A98A-0DB6-4437-BCD4-5756B1362432}" type="presParOf" srcId="{CBD66FE1-9E04-42C1-8B19-ED81E6003C7C}" destId="{3D7BADC1-EB1A-4C21-85E5-EFCEA3598F1E}" srcOrd="0" destOrd="0" presId="urn:microsoft.com/office/officeart/2005/8/layout/pList2"/>
    <dgm:cxn modelId="{6013ECAC-E3C6-4655-8FA9-A50C3930D398}" type="presParOf" srcId="{CBD66FE1-9E04-42C1-8B19-ED81E6003C7C}" destId="{56B8B1E2-3C2F-404D-BDDC-3C73327084C6}" srcOrd="1" destOrd="0" presId="urn:microsoft.com/office/officeart/2005/8/layout/pList2"/>
    <dgm:cxn modelId="{400BDEA6-F6AD-4775-93E8-B70D3492CCA7}" type="presParOf" srcId="{CBD66FE1-9E04-42C1-8B19-ED81E6003C7C}" destId="{75CF3C56-B655-4EBB-9801-FC08A8368F00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2061A4-0538-4BA9-949F-9C29BEE85435}">
      <dsp:nvSpPr>
        <dsp:cNvPr id="0" name=""/>
        <dsp:cNvSpPr/>
      </dsp:nvSpPr>
      <dsp:spPr>
        <a:xfrm>
          <a:off x="0" y="0"/>
          <a:ext cx="7620000" cy="784785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83C2B9-7080-43BC-8A57-19186C976AA2}">
      <dsp:nvSpPr>
        <dsp:cNvPr id="0" name=""/>
        <dsp:cNvSpPr/>
      </dsp:nvSpPr>
      <dsp:spPr>
        <a:xfrm>
          <a:off x="230698" y="104638"/>
          <a:ext cx="1664791" cy="575509"/>
        </a:xfrm>
        <a:prstGeom prst="roundRect">
          <a:avLst>
            <a:gd name="adj" fmla="val 1000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5C4BFE-138C-45B0-AA43-BFF139B03B8B}">
      <dsp:nvSpPr>
        <dsp:cNvPr id="0" name=""/>
        <dsp:cNvSpPr/>
      </dsp:nvSpPr>
      <dsp:spPr>
        <a:xfrm rot="10800000">
          <a:off x="230698" y="784785"/>
          <a:ext cx="1664791" cy="959182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Intro</a:t>
          </a:r>
          <a:endParaRPr lang="en-US" sz="2500" kern="1200" dirty="0"/>
        </a:p>
      </dsp:txBody>
      <dsp:txXfrm rot="10800000">
        <a:off x="260196" y="784785"/>
        <a:ext cx="1605795" cy="929684"/>
      </dsp:txXfrm>
    </dsp:sp>
    <dsp:sp modelId="{F500CFE6-F102-4DF1-BFD3-72395774833F}">
      <dsp:nvSpPr>
        <dsp:cNvPr id="0" name=""/>
        <dsp:cNvSpPr/>
      </dsp:nvSpPr>
      <dsp:spPr>
        <a:xfrm>
          <a:off x="2061969" y="104638"/>
          <a:ext cx="1664791" cy="575509"/>
        </a:xfrm>
        <a:prstGeom prst="roundRect">
          <a:avLst>
            <a:gd name="adj" fmla="val 1000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C6C097-7A41-47BE-99CE-48A59F8AD59E}">
      <dsp:nvSpPr>
        <dsp:cNvPr id="0" name=""/>
        <dsp:cNvSpPr/>
      </dsp:nvSpPr>
      <dsp:spPr>
        <a:xfrm rot="10800000">
          <a:off x="2061969" y="784785"/>
          <a:ext cx="1664791" cy="959182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Stimulus</a:t>
          </a:r>
          <a:endParaRPr lang="en-US" sz="2500" kern="1200" dirty="0"/>
        </a:p>
      </dsp:txBody>
      <dsp:txXfrm rot="10800000">
        <a:off x="2091467" y="784785"/>
        <a:ext cx="1605795" cy="929684"/>
      </dsp:txXfrm>
    </dsp:sp>
    <dsp:sp modelId="{D43DFFF1-A8A4-4D30-9BDF-BB214F2E31D8}">
      <dsp:nvSpPr>
        <dsp:cNvPr id="0" name=""/>
        <dsp:cNvSpPr/>
      </dsp:nvSpPr>
      <dsp:spPr>
        <a:xfrm>
          <a:off x="3893239" y="104638"/>
          <a:ext cx="1664791" cy="575509"/>
        </a:xfrm>
        <a:prstGeom prst="roundRect">
          <a:avLst>
            <a:gd name="adj" fmla="val 1000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9B7402-806B-481C-AEA6-468E430F654E}">
      <dsp:nvSpPr>
        <dsp:cNvPr id="0" name=""/>
        <dsp:cNvSpPr/>
      </dsp:nvSpPr>
      <dsp:spPr>
        <a:xfrm rot="10800000">
          <a:off x="3893239" y="784785"/>
          <a:ext cx="1664791" cy="959182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Rating</a:t>
          </a:r>
          <a:endParaRPr lang="en-US" sz="2500" kern="1200" dirty="0"/>
        </a:p>
      </dsp:txBody>
      <dsp:txXfrm rot="10800000">
        <a:off x="3922737" y="784785"/>
        <a:ext cx="1605795" cy="929684"/>
      </dsp:txXfrm>
    </dsp:sp>
    <dsp:sp modelId="{75CF3C56-B655-4EBB-9801-FC08A8368F00}">
      <dsp:nvSpPr>
        <dsp:cNvPr id="0" name=""/>
        <dsp:cNvSpPr/>
      </dsp:nvSpPr>
      <dsp:spPr>
        <a:xfrm>
          <a:off x="5724510" y="104638"/>
          <a:ext cx="1664791" cy="575509"/>
        </a:xfrm>
        <a:prstGeom prst="roundRect">
          <a:avLst>
            <a:gd name="adj" fmla="val 1000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7BADC1-EB1A-4C21-85E5-EFCEA3598F1E}">
      <dsp:nvSpPr>
        <dsp:cNvPr id="0" name=""/>
        <dsp:cNvSpPr/>
      </dsp:nvSpPr>
      <dsp:spPr>
        <a:xfrm rot="10800000">
          <a:off x="5724510" y="784785"/>
          <a:ext cx="1664791" cy="959182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Post</a:t>
          </a:r>
          <a:endParaRPr lang="en-US" sz="2500" kern="1200" dirty="0"/>
        </a:p>
      </dsp:txBody>
      <dsp:txXfrm rot="10800000">
        <a:off x="5754008" y="784785"/>
        <a:ext cx="1605795" cy="9296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2061A4-0538-4BA9-949F-9C29BEE85435}">
      <dsp:nvSpPr>
        <dsp:cNvPr id="0" name=""/>
        <dsp:cNvSpPr/>
      </dsp:nvSpPr>
      <dsp:spPr>
        <a:xfrm>
          <a:off x="0" y="0"/>
          <a:ext cx="7620000" cy="784785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83C2B9-7080-43BC-8A57-19186C976AA2}">
      <dsp:nvSpPr>
        <dsp:cNvPr id="0" name=""/>
        <dsp:cNvSpPr/>
      </dsp:nvSpPr>
      <dsp:spPr>
        <a:xfrm>
          <a:off x="230698" y="104638"/>
          <a:ext cx="1664791" cy="575509"/>
        </a:xfrm>
        <a:prstGeom prst="roundRect">
          <a:avLst>
            <a:gd name="adj" fmla="val 1000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5C4BFE-138C-45B0-AA43-BFF139B03B8B}">
      <dsp:nvSpPr>
        <dsp:cNvPr id="0" name=""/>
        <dsp:cNvSpPr/>
      </dsp:nvSpPr>
      <dsp:spPr>
        <a:xfrm rot="10800000">
          <a:off x="230698" y="784785"/>
          <a:ext cx="1664791" cy="959182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Intro</a:t>
          </a:r>
          <a:endParaRPr lang="en-US" sz="2500" kern="1200" dirty="0"/>
        </a:p>
      </dsp:txBody>
      <dsp:txXfrm rot="10800000">
        <a:off x="260196" y="784785"/>
        <a:ext cx="1605795" cy="929684"/>
      </dsp:txXfrm>
    </dsp:sp>
    <dsp:sp modelId="{F500CFE6-F102-4DF1-BFD3-72395774833F}">
      <dsp:nvSpPr>
        <dsp:cNvPr id="0" name=""/>
        <dsp:cNvSpPr/>
      </dsp:nvSpPr>
      <dsp:spPr>
        <a:xfrm>
          <a:off x="2061969" y="104638"/>
          <a:ext cx="1664791" cy="575509"/>
        </a:xfrm>
        <a:prstGeom prst="roundRect">
          <a:avLst>
            <a:gd name="adj" fmla="val 1000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C6C097-7A41-47BE-99CE-48A59F8AD59E}">
      <dsp:nvSpPr>
        <dsp:cNvPr id="0" name=""/>
        <dsp:cNvSpPr/>
      </dsp:nvSpPr>
      <dsp:spPr>
        <a:xfrm rot="10800000">
          <a:off x="2061969" y="784785"/>
          <a:ext cx="1664791" cy="959182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Stimulus</a:t>
          </a:r>
          <a:endParaRPr lang="en-US" sz="2500" kern="1200" dirty="0"/>
        </a:p>
      </dsp:txBody>
      <dsp:txXfrm rot="10800000">
        <a:off x="2091467" y="784785"/>
        <a:ext cx="1605795" cy="929684"/>
      </dsp:txXfrm>
    </dsp:sp>
    <dsp:sp modelId="{D43DFFF1-A8A4-4D30-9BDF-BB214F2E31D8}">
      <dsp:nvSpPr>
        <dsp:cNvPr id="0" name=""/>
        <dsp:cNvSpPr/>
      </dsp:nvSpPr>
      <dsp:spPr>
        <a:xfrm>
          <a:off x="3893239" y="104638"/>
          <a:ext cx="1664791" cy="575509"/>
        </a:xfrm>
        <a:prstGeom prst="roundRect">
          <a:avLst>
            <a:gd name="adj" fmla="val 1000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9B7402-806B-481C-AEA6-468E430F654E}">
      <dsp:nvSpPr>
        <dsp:cNvPr id="0" name=""/>
        <dsp:cNvSpPr/>
      </dsp:nvSpPr>
      <dsp:spPr>
        <a:xfrm rot="10800000">
          <a:off x="3893239" y="784785"/>
          <a:ext cx="1664791" cy="959182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Rating</a:t>
          </a:r>
          <a:endParaRPr lang="en-US" sz="2500" kern="1200" dirty="0"/>
        </a:p>
      </dsp:txBody>
      <dsp:txXfrm rot="10800000">
        <a:off x="3922737" y="784785"/>
        <a:ext cx="1605795" cy="929684"/>
      </dsp:txXfrm>
    </dsp:sp>
    <dsp:sp modelId="{75CF3C56-B655-4EBB-9801-FC08A8368F00}">
      <dsp:nvSpPr>
        <dsp:cNvPr id="0" name=""/>
        <dsp:cNvSpPr/>
      </dsp:nvSpPr>
      <dsp:spPr>
        <a:xfrm>
          <a:off x="5724510" y="104638"/>
          <a:ext cx="1664791" cy="575509"/>
        </a:xfrm>
        <a:prstGeom prst="roundRect">
          <a:avLst>
            <a:gd name="adj" fmla="val 1000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7BADC1-EB1A-4C21-85E5-EFCEA3598F1E}">
      <dsp:nvSpPr>
        <dsp:cNvPr id="0" name=""/>
        <dsp:cNvSpPr/>
      </dsp:nvSpPr>
      <dsp:spPr>
        <a:xfrm rot="10800000">
          <a:off x="5724510" y="784785"/>
          <a:ext cx="1664791" cy="959182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Post</a:t>
          </a:r>
          <a:endParaRPr lang="en-US" sz="2500" kern="1200" dirty="0"/>
        </a:p>
      </dsp:txBody>
      <dsp:txXfrm rot="10800000">
        <a:off x="5754008" y="784785"/>
        <a:ext cx="1605795" cy="9296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2061A4-0538-4BA9-949F-9C29BEE85435}">
      <dsp:nvSpPr>
        <dsp:cNvPr id="0" name=""/>
        <dsp:cNvSpPr/>
      </dsp:nvSpPr>
      <dsp:spPr>
        <a:xfrm>
          <a:off x="0" y="0"/>
          <a:ext cx="7620000" cy="784785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83C2B9-7080-43BC-8A57-19186C976AA2}">
      <dsp:nvSpPr>
        <dsp:cNvPr id="0" name=""/>
        <dsp:cNvSpPr/>
      </dsp:nvSpPr>
      <dsp:spPr>
        <a:xfrm>
          <a:off x="230698" y="104638"/>
          <a:ext cx="1664791" cy="575509"/>
        </a:xfrm>
        <a:prstGeom prst="roundRect">
          <a:avLst>
            <a:gd name="adj" fmla="val 1000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5C4BFE-138C-45B0-AA43-BFF139B03B8B}">
      <dsp:nvSpPr>
        <dsp:cNvPr id="0" name=""/>
        <dsp:cNvSpPr/>
      </dsp:nvSpPr>
      <dsp:spPr>
        <a:xfrm rot="10800000">
          <a:off x="230698" y="784785"/>
          <a:ext cx="1664791" cy="959182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Intro</a:t>
          </a:r>
          <a:endParaRPr lang="en-US" sz="2500" kern="1200" dirty="0"/>
        </a:p>
      </dsp:txBody>
      <dsp:txXfrm rot="10800000">
        <a:off x="260196" y="784785"/>
        <a:ext cx="1605795" cy="929684"/>
      </dsp:txXfrm>
    </dsp:sp>
    <dsp:sp modelId="{F500CFE6-F102-4DF1-BFD3-72395774833F}">
      <dsp:nvSpPr>
        <dsp:cNvPr id="0" name=""/>
        <dsp:cNvSpPr/>
      </dsp:nvSpPr>
      <dsp:spPr>
        <a:xfrm>
          <a:off x="2061969" y="104638"/>
          <a:ext cx="1664791" cy="575509"/>
        </a:xfrm>
        <a:prstGeom prst="roundRect">
          <a:avLst>
            <a:gd name="adj" fmla="val 1000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C6C097-7A41-47BE-99CE-48A59F8AD59E}">
      <dsp:nvSpPr>
        <dsp:cNvPr id="0" name=""/>
        <dsp:cNvSpPr/>
      </dsp:nvSpPr>
      <dsp:spPr>
        <a:xfrm rot="10800000">
          <a:off x="2061969" y="784785"/>
          <a:ext cx="1664791" cy="959182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Stimulus</a:t>
          </a:r>
          <a:endParaRPr lang="en-US" sz="2500" kern="1200" dirty="0"/>
        </a:p>
      </dsp:txBody>
      <dsp:txXfrm rot="10800000">
        <a:off x="2091467" y="784785"/>
        <a:ext cx="1605795" cy="929684"/>
      </dsp:txXfrm>
    </dsp:sp>
    <dsp:sp modelId="{D43DFFF1-A8A4-4D30-9BDF-BB214F2E31D8}">
      <dsp:nvSpPr>
        <dsp:cNvPr id="0" name=""/>
        <dsp:cNvSpPr/>
      </dsp:nvSpPr>
      <dsp:spPr>
        <a:xfrm>
          <a:off x="3893239" y="104638"/>
          <a:ext cx="1664791" cy="575509"/>
        </a:xfrm>
        <a:prstGeom prst="roundRect">
          <a:avLst>
            <a:gd name="adj" fmla="val 1000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9B7402-806B-481C-AEA6-468E430F654E}">
      <dsp:nvSpPr>
        <dsp:cNvPr id="0" name=""/>
        <dsp:cNvSpPr/>
      </dsp:nvSpPr>
      <dsp:spPr>
        <a:xfrm rot="10800000">
          <a:off x="3893239" y="784785"/>
          <a:ext cx="1664791" cy="959182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Rating</a:t>
          </a:r>
          <a:endParaRPr lang="en-US" sz="2500" kern="1200" dirty="0"/>
        </a:p>
      </dsp:txBody>
      <dsp:txXfrm rot="10800000">
        <a:off x="3922737" y="784785"/>
        <a:ext cx="1605795" cy="929684"/>
      </dsp:txXfrm>
    </dsp:sp>
    <dsp:sp modelId="{75CF3C56-B655-4EBB-9801-FC08A8368F00}">
      <dsp:nvSpPr>
        <dsp:cNvPr id="0" name=""/>
        <dsp:cNvSpPr/>
      </dsp:nvSpPr>
      <dsp:spPr>
        <a:xfrm>
          <a:off x="5724510" y="104638"/>
          <a:ext cx="1664791" cy="575509"/>
        </a:xfrm>
        <a:prstGeom prst="roundRect">
          <a:avLst>
            <a:gd name="adj" fmla="val 1000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7BADC1-EB1A-4C21-85E5-EFCEA3598F1E}">
      <dsp:nvSpPr>
        <dsp:cNvPr id="0" name=""/>
        <dsp:cNvSpPr/>
      </dsp:nvSpPr>
      <dsp:spPr>
        <a:xfrm rot="10800000">
          <a:off x="5724510" y="784785"/>
          <a:ext cx="1664791" cy="959182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Post</a:t>
          </a:r>
          <a:endParaRPr lang="en-US" sz="2500" kern="1200" dirty="0"/>
        </a:p>
      </dsp:txBody>
      <dsp:txXfrm rot="10800000">
        <a:off x="5754008" y="784785"/>
        <a:ext cx="1605795" cy="9296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2061A4-0538-4BA9-949F-9C29BEE85435}">
      <dsp:nvSpPr>
        <dsp:cNvPr id="0" name=""/>
        <dsp:cNvSpPr/>
      </dsp:nvSpPr>
      <dsp:spPr>
        <a:xfrm>
          <a:off x="0" y="0"/>
          <a:ext cx="7620000" cy="784785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83C2B9-7080-43BC-8A57-19186C976AA2}">
      <dsp:nvSpPr>
        <dsp:cNvPr id="0" name=""/>
        <dsp:cNvSpPr/>
      </dsp:nvSpPr>
      <dsp:spPr>
        <a:xfrm>
          <a:off x="230698" y="104638"/>
          <a:ext cx="1664791" cy="575509"/>
        </a:xfrm>
        <a:prstGeom prst="roundRect">
          <a:avLst>
            <a:gd name="adj" fmla="val 1000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5C4BFE-138C-45B0-AA43-BFF139B03B8B}">
      <dsp:nvSpPr>
        <dsp:cNvPr id="0" name=""/>
        <dsp:cNvSpPr/>
      </dsp:nvSpPr>
      <dsp:spPr>
        <a:xfrm rot="10800000">
          <a:off x="230698" y="784785"/>
          <a:ext cx="1664791" cy="959182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Intro</a:t>
          </a:r>
          <a:endParaRPr lang="en-US" sz="2500" kern="1200" dirty="0"/>
        </a:p>
      </dsp:txBody>
      <dsp:txXfrm rot="10800000">
        <a:off x="260196" y="784785"/>
        <a:ext cx="1605795" cy="929684"/>
      </dsp:txXfrm>
    </dsp:sp>
    <dsp:sp modelId="{F500CFE6-F102-4DF1-BFD3-72395774833F}">
      <dsp:nvSpPr>
        <dsp:cNvPr id="0" name=""/>
        <dsp:cNvSpPr/>
      </dsp:nvSpPr>
      <dsp:spPr>
        <a:xfrm>
          <a:off x="2061969" y="104638"/>
          <a:ext cx="1664791" cy="575509"/>
        </a:xfrm>
        <a:prstGeom prst="roundRect">
          <a:avLst>
            <a:gd name="adj" fmla="val 1000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C6C097-7A41-47BE-99CE-48A59F8AD59E}">
      <dsp:nvSpPr>
        <dsp:cNvPr id="0" name=""/>
        <dsp:cNvSpPr/>
      </dsp:nvSpPr>
      <dsp:spPr>
        <a:xfrm rot="10800000">
          <a:off x="2061969" y="784785"/>
          <a:ext cx="1664791" cy="959182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Stimulus</a:t>
          </a:r>
          <a:endParaRPr lang="en-US" sz="2500" kern="1200" dirty="0"/>
        </a:p>
      </dsp:txBody>
      <dsp:txXfrm rot="10800000">
        <a:off x="2091467" y="784785"/>
        <a:ext cx="1605795" cy="929684"/>
      </dsp:txXfrm>
    </dsp:sp>
    <dsp:sp modelId="{D43DFFF1-A8A4-4D30-9BDF-BB214F2E31D8}">
      <dsp:nvSpPr>
        <dsp:cNvPr id="0" name=""/>
        <dsp:cNvSpPr/>
      </dsp:nvSpPr>
      <dsp:spPr>
        <a:xfrm>
          <a:off x="3893239" y="104638"/>
          <a:ext cx="1664791" cy="575509"/>
        </a:xfrm>
        <a:prstGeom prst="roundRect">
          <a:avLst>
            <a:gd name="adj" fmla="val 1000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9B7402-806B-481C-AEA6-468E430F654E}">
      <dsp:nvSpPr>
        <dsp:cNvPr id="0" name=""/>
        <dsp:cNvSpPr/>
      </dsp:nvSpPr>
      <dsp:spPr>
        <a:xfrm rot="10800000">
          <a:off x="3893239" y="784785"/>
          <a:ext cx="1664791" cy="959182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Rating</a:t>
          </a:r>
          <a:endParaRPr lang="en-US" sz="2500" kern="1200" dirty="0"/>
        </a:p>
      </dsp:txBody>
      <dsp:txXfrm rot="10800000">
        <a:off x="3922737" y="784785"/>
        <a:ext cx="1605795" cy="929684"/>
      </dsp:txXfrm>
    </dsp:sp>
    <dsp:sp modelId="{75CF3C56-B655-4EBB-9801-FC08A8368F00}">
      <dsp:nvSpPr>
        <dsp:cNvPr id="0" name=""/>
        <dsp:cNvSpPr/>
      </dsp:nvSpPr>
      <dsp:spPr>
        <a:xfrm>
          <a:off x="5724510" y="104638"/>
          <a:ext cx="1664791" cy="575509"/>
        </a:xfrm>
        <a:prstGeom prst="roundRect">
          <a:avLst>
            <a:gd name="adj" fmla="val 1000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7BADC1-EB1A-4C21-85E5-EFCEA3598F1E}">
      <dsp:nvSpPr>
        <dsp:cNvPr id="0" name=""/>
        <dsp:cNvSpPr/>
      </dsp:nvSpPr>
      <dsp:spPr>
        <a:xfrm rot="10800000">
          <a:off x="5724510" y="784785"/>
          <a:ext cx="1664791" cy="959182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Post</a:t>
          </a:r>
          <a:endParaRPr lang="en-US" sz="2500" kern="1200" dirty="0"/>
        </a:p>
      </dsp:txBody>
      <dsp:txXfrm rot="10800000">
        <a:off x="5754008" y="784785"/>
        <a:ext cx="1605795" cy="9296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2061A4-0538-4BA9-949F-9C29BEE85435}">
      <dsp:nvSpPr>
        <dsp:cNvPr id="0" name=""/>
        <dsp:cNvSpPr/>
      </dsp:nvSpPr>
      <dsp:spPr>
        <a:xfrm>
          <a:off x="0" y="0"/>
          <a:ext cx="7620000" cy="784785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83C2B9-7080-43BC-8A57-19186C976AA2}">
      <dsp:nvSpPr>
        <dsp:cNvPr id="0" name=""/>
        <dsp:cNvSpPr/>
      </dsp:nvSpPr>
      <dsp:spPr>
        <a:xfrm>
          <a:off x="230698" y="104638"/>
          <a:ext cx="1664791" cy="575509"/>
        </a:xfrm>
        <a:prstGeom prst="roundRect">
          <a:avLst>
            <a:gd name="adj" fmla="val 1000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5C4BFE-138C-45B0-AA43-BFF139B03B8B}">
      <dsp:nvSpPr>
        <dsp:cNvPr id="0" name=""/>
        <dsp:cNvSpPr/>
      </dsp:nvSpPr>
      <dsp:spPr>
        <a:xfrm rot="10800000">
          <a:off x="230698" y="784785"/>
          <a:ext cx="1664791" cy="959182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Intro</a:t>
          </a:r>
          <a:endParaRPr lang="en-US" sz="2500" kern="1200" dirty="0"/>
        </a:p>
      </dsp:txBody>
      <dsp:txXfrm rot="10800000">
        <a:off x="260196" y="784785"/>
        <a:ext cx="1605795" cy="929684"/>
      </dsp:txXfrm>
    </dsp:sp>
    <dsp:sp modelId="{F500CFE6-F102-4DF1-BFD3-72395774833F}">
      <dsp:nvSpPr>
        <dsp:cNvPr id="0" name=""/>
        <dsp:cNvSpPr/>
      </dsp:nvSpPr>
      <dsp:spPr>
        <a:xfrm>
          <a:off x="2061969" y="104638"/>
          <a:ext cx="1664791" cy="575509"/>
        </a:xfrm>
        <a:prstGeom prst="roundRect">
          <a:avLst>
            <a:gd name="adj" fmla="val 1000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C6C097-7A41-47BE-99CE-48A59F8AD59E}">
      <dsp:nvSpPr>
        <dsp:cNvPr id="0" name=""/>
        <dsp:cNvSpPr/>
      </dsp:nvSpPr>
      <dsp:spPr>
        <a:xfrm rot="10800000">
          <a:off x="2061969" y="784785"/>
          <a:ext cx="1664791" cy="959182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Stimulus</a:t>
          </a:r>
          <a:endParaRPr lang="en-US" sz="2500" kern="1200" dirty="0"/>
        </a:p>
      </dsp:txBody>
      <dsp:txXfrm rot="10800000">
        <a:off x="2091467" y="784785"/>
        <a:ext cx="1605795" cy="929684"/>
      </dsp:txXfrm>
    </dsp:sp>
    <dsp:sp modelId="{D43DFFF1-A8A4-4D30-9BDF-BB214F2E31D8}">
      <dsp:nvSpPr>
        <dsp:cNvPr id="0" name=""/>
        <dsp:cNvSpPr/>
      </dsp:nvSpPr>
      <dsp:spPr>
        <a:xfrm>
          <a:off x="3893239" y="104638"/>
          <a:ext cx="1664791" cy="575509"/>
        </a:xfrm>
        <a:prstGeom prst="roundRect">
          <a:avLst>
            <a:gd name="adj" fmla="val 1000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9B7402-806B-481C-AEA6-468E430F654E}">
      <dsp:nvSpPr>
        <dsp:cNvPr id="0" name=""/>
        <dsp:cNvSpPr/>
      </dsp:nvSpPr>
      <dsp:spPr>
        <a:xfrm rot="10800000">
          <a:off x="3893239" y="784785"/>
          <a:ext cx="1664791" cy="959182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Rating</a:t>
          </a:r>
          <a:endParaRPr lang="en-US" sz="2500" kern="1200" dirty="0"/>
        </a:p>
      </dsp:txBody>
      <dsp:txXfrm rot="10800000">
        <a:off x="3922737" y="784785"/>
        <a:ext cx="1605795" cy="929684"/>
      </dsp:txXfrm>
    </dsp:sp>
    <dsp:sp modelId="{75CF3C56-B655-4EBB-9801-FC08A8368F00}">
      <dsp:nvSpPr>
        <dsp:cNvPr id="0" name=""/>
        <dsp:cNvSpPr/>
      </dsp:nvSpPr>
      <dsp:spPr>
        <a:xfrm>
          <a:off x="5724510" y="104638"/>
          <a:ext cx="1664791" cy="575509"/>
        </a:xfrm>
        <a:prstGeom prst="roundRect">
          <a:avLst>
            <a:gd name="adj" fmla="val 1000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7BADC1-EB1A-4C21-85E5-EFCEA3598F1E}">
      <dsp:nvSpPr>
        <dsp:cNvPr id="0" name=""/>
        <dsp:cNvSpPr/>
      </dsp:nvSpPr>
      <dsp:spPr>
        <a:xfrm rot="10800000">
          <a:off x="5724510" y="784785"/>
          <a:ext cx="1664791" cy="959182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Post</a:t>
          </a:r>
          <a:endParaRPr lang="en-US" sz="2500" kern="1200" dirty="0"/>
        </a:p>
      </dsp:txBody>
      <dsp:txXfrm rot="10800000">
        <a:off x="5754008" y="784785"/>
        <a:ext cx="1605795" cy="9296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2B577-D0CA-43C1-A120-D55EFB6A42EF}" type="datetimeFigureOut">
              <a:rPr lang="de-DE" smtClean="0"/>
              <a:t>06.03.2019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2CFCE-0A54-4B64-860E-11FEFCD1D2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3295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endParaRPr lang="de-DE" altLang="de-DE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endParaRPr lang="de-DE" altLang="de-DE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endParaRPr lang="de-DE" altLang="de-DE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1BD138FF-42D2-44B3-895E-60BA0A7E592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24912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4428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29448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22158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15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401370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16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01307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17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168857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19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772729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20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498939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21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407602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22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177720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23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13791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dirty="0"/>
              <a:t>-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Cloud Gaming?</a:t>
            </a:r>
          </a:p>
          <a:p>
            <a:pPr marL="0" indent="0">
              <a:buFontTx/>
              <a:buNone/>
            </a:pPr>
            <a:r>
              <a:rPr lang="de-DE" dirty="0"/>
              <a:t>- Optional: Game Server (</a:t>
            </a:r>
            <a:r>
              <a:rPr lang="de-DE" dirty="0" err="1"/>
              <a:t>additonal</a:t>
            </a:r>
            <a:r>
              <a:rPr lang="de-DE" dirty="0"/>
              <a:t> online </a:t>
            </a:r>
            <a:r>
              <a:rPr lang="de-DE" dirty="0" err="1"/>
              <a:t>gaming</a:t>
            </a:r>
            <a:r>
              <a:rPr lang="de-DE" dirty="0"/>
              <a:t> </a:t>
            </a:r>
            <a:r>
              <a:rPr lang="de-DE" dirty="0" err="1"/>
              <a:t>component</a:t>
            </a:r>
            <a:r>
              <a:rPr lang="de-DE" dirty="0"/>
              <a:t>)</a:t>
            </a:r>
          </a:p>
          <a:p>
            <a:pPr marL="0" indent="0">
              <a:buFontTx/>
              <a:buNone/>
            </a:pPr>
            <a:r>
              <a:rPr lang="de-DE" dirty="0"/>
              <a:t>- </a:t>
            </a:r>
            <a:r>
              <a:rPr lang="de-DE" dirty="0" err="1"/>
              <a:t>Challenges</a:t>
            </a:r>
            <a:r>
              <a:rPr lang="de-DE" dirty="0"/>
              <a:t>: </a:t>
            </a:r>
            <a:r>
              <a:rPr lang="de-DE" dirty="0" err="1"/>
              <a:t>Bandwidth</a:t>
            </a:r>
            <a:r>
              <a:rPr lang="de-DE" dirty="0"/>
              <a:t> </a:t>
            </a:r>
            <a:r>
              <a:rPr lang="de-DE" dirty="0" err="1"/>
              <a:t>limitations</a:t>
            </a:r>
            <a:r>
              <a:rPr lang="de-DE" dirty="0"/>
              <a:t> and de/</a:t>
            </a:r>
            <a:r>
              <a:rPr lang="de-DE" dirty="0" err="1"/>
              <a:t>encoding</a:t>
            </a:r>
            <a:r>
              <a:rPr lang="de-DE" dirty="0"/>
              <a:t> </a:t>
            </a:r>
            <a:r>
              <a:rPr lang="de-DE" dirty="0" err="1"/>
              <a:t>delay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video</a:t>
            </a:r>
            <a:r>
              <a:rPr lang="de-DE" dirty="0"/>
              <a:t> stream, </a:t>
            </a:r>
            <a:r>
              <a:rPr lang="de-DE" dirty="0" err="1"/>
              <a:t>network</a:t>
            </a:r>
            <a:r>
              <a:rPr lang="de-DE" dirty="0"/>
              <a:t> </a:t>
            </a:r>
            <a:r>
              <a:rPr lang="de-DE" dirty="0" err="1"/>
              <a:t>delay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control</a:t>
            </a:r>
            <a:r>
              <a:rPr lang="de-DE" dirty="0"/>
              <a:t> stream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581141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24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070165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25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492289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26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19456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27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055164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28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089662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29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002260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30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772599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31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981952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32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748921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33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08423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dirty="0"/>
              <a:t>-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Cloud Gaming?</a:t>
            </a:r>
          </a:p>
          <a:p>
            <a:pPr marL="0" indent="0">
              <a:buFontTx/>
              <a:buNone/>
            </a:pPr>
            <a:r>
              <a:rPr lang="de-DE" dirty="0"/>
              <a:t>- Optional: Game Server (</a:t>
            </a:r>
            <a:r>
              <a:rPr lang="de-DE" dirty="0" err="1"/>
              <a:t>additonal</a:t>
            </a:r>
            <a:r>
              <a:rPr lang="de-DE" dirty="0"/>
              <a:t> online </a:t>
            </a:r>
            <a:r>
              <a:rPr lang="de-DE" dirty="0" err="1"/>
              <a:t>gaming</a:t>
            </a:r>
            <a:r>
              <a:rPr lang="de-DE" dirty="0"/>
              <a:t> </a:t>
            </a:r>
            <a:r>
              <a:rPr lang="de-DE" dirty="0" err="1"/>
              <a:t>component</a:t>
            </a:r>
            <a:r>
              <a:rPr lang="de-DE" dirty="0"/>
              <a:t>)</a:t>
            </a:r>
          </a:p>
          <a:p>
            <a:pPr marL="0" indent="0">
              <a:buFontTx/>
              <a:buNone/>
            </a:pPr>
            <a:r>
              <a:rPr lang="de-DE" dirty="0"/>
              <a:t>- </a:t>
            </a:r>
            <a:r>
              <a:rPr lang="de-DE" dirty="0" err="1"/>
              <a:t>Challenges</a:t>
            </a:r>
            <a:r>
              <a:rPr lang="de-DE" dirty="0"/>
              <a:t>: </a:t>
            </a:r>
            <a:r>
              <a:rPr lang="de-DE" dirty="0" err="1"/>
              <a:t>Bandwidth</a:t>
            </a:r>
            <a:r>
              <a:rPr lang="de-DE" dirty="0"/>
              <a:t> </a:t>
            </a:r>
            <a:r>
              <a:rPr lang="de-DE" dirty="0" err="1"/>
              <a:t>limitations</a:t>
            </a:r>
            <a:r>
              <a:rPr lang="de-DE" dirty="0"/>
              <a:t> and de/</a:t>
            </a:r>
            <a:r>
              <a:rPr lang="de-DE" dirty="0" err="1"/>
              <a:t>encoding</a:t>
            </a:r>
            <a:r>
              <a:rPr lang="de-DE" dirty="0"/>
              <a:t> </a:t>
            </a:r>
            <a:r>
              <a:rPr lang="de-DE" dirty="0" err="1"/>
              <a:t>delay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video</a:t>
            </a:r>
            <a:r>
              <a:rPr lang="de-DE" dirty="0"/>
              <a:t> stream, </a:t>
            </a:r>
            <a:r>
              <a:rPr lang="de-DE" dirty="0" err="1"/>
              <a:t>network</a:t>
            </a:r>
            <a:r>
              <a:rPr lang="de-DE" dirty="0"/>
              <a:t> </a:t>
            </a:r>
            <a:r>
              <a:rPr lang="de-DE" dirty="0" err="1"/>
              <a:t>delay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control</a:t>
            </a:r>
            <a:r>
              <a:rPr lang="de-DE" dirty="0"/>
              <a:t> stream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033326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34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256086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35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635647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36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834980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37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99401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38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169788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39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00679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40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986950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41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88077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42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776427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43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970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3266689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44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8185597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45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1161780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47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5629778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48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435727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may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ask</a:t>
            </a:r>
            <a:r>
              <a:rPr lang="de-DE" dirty="0"/>
              <a:t> </a:t>
            </a:r>
            <a:r>
              <a:rPr lang="de-DE" dirty="0" err="1"/>
              <a:t>yourself</a:t>
            </a:r>
            <a:r>
              <a:rPr lang="de-DE" dirty="0"/>
              <a:t> </a:t>
            </a:r>
            <a:r>
              <a:rPr lang="de-DE" dirty="0" err="1"/>
              <a:t>why</a:t>
            </a:r>
            <a:r>
              <a:rPr lang="de-DE" dirty="0"/>
              <a:t> I </a:t>
            </a:r>
            <a:r>
              <a:rPr lang="de-DE" dirty="0" err="1"/>
              <a:t>even</a:t>
            </a:r>
            <a:r>
              <a:rPr lang="de-DE" dirty="0"/>
              <a:t> </a:t>
            </a:r>
            <a:r>
              <a:rPr lang="de-DE" dirty="0" err="1"/>
              <a:t>talked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community</a:t>
            </a:r>
            <a:r>
              <a:rPr lang="de-DE" dirty="0"/>
              <a:t> and </a:t>
            </a:r>
            <a:r>
              <a:rPr lang="de-DE" dirty="0" err="1"/>
              <a:t>network</a:t>
            </a:r>
            <a:r>
              <a:rPr lang="de-DE" dirty="0"/>
              <a:t> so </a:t>
            </a:r>
            <a:r>
              <a:rPr lang="de-DE" dirty="0" err="1"/>
              <a:t>much</a:t>
            </a:r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 err="1"/>
              <a:t>Quite</a:t>
            </a:r>
            <a:r>
              <a:rPr lang="de-DE" dirty="0"/>
              <a:t> </a:t>
            </a:r>
            <a:r>
              <a:rPr lang="de-DE" dirty="0" err="1"/>
              <a:t>simply</a:t>
            </a:r>
            <a:r>
              <a:rPr lang="de-DE" dirty="0"/>
              <a:t> </a:t>
            </a:r>
            <a:r>
              <a:rPr lang="de-DE" dirty="0" err="1"/>
              <a:t>put</a:t>
            </a:r>
            <a:r>
              <a:rPr lang="de-DE" dirty="0"/>
              <a:t>: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not large </a:t>
            </a:r>
            <a:r>
              <a:rPr lang="de-DE" dirty="0" err="1"/>
              <a:t>enough</a:t>
            </a:r>
            <a:r>
              <a:rPr lang="de-DE" dirty="0"/>
              <a:t> … and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would</a:t>
            </a:r>
            <a:r>
              <a:rPr lang="de-DE" dirty="0"/>
              <a:t> </a:t>
            </a:r>
            <a:r>
              <a:rPr lang="de-DE" dirty="0" err="1"/>
              <a:t>love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connect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people</a:t>
            </a:r>
            <a:r>
              <a:rPr lang="de-DE" dirty="0"/>
              <a:t>, </a:t>
            </a:r>
            <a:r>
              <a:rPr lang="de-DE" dirty="0" err="1"/>
              <a:t>researchers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industry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49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91922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14766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80071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3206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04627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7999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2.vml"/><Relationship Id="rId6" Type="http://schemas.openxmlformats.org/officeDocument/2006/relationships/tags" Target="../tags/tag11.xml"/><Relationship Id="rId11" Type="http://schemas.openxmlformats.org/officeDocument/2006/relationships/image" Target="../media/image5.jpeg"/><Relationship Id="rId5" Type="http://schemas.openxmlformats.org/officeDocument/2006/relationships/tags" Target="../tags/tag10.xml"/><Relationship Id="rId10" Type="http://schemas.openxmlformats.org/officeDocument/2006/relationships/image" Target="../media/image3.png"/><Relationship Id="rId4" Type="http://schemas.openxmlformats.org/officeDocument/2006/relationships/tags" Target="../tags/tag9.xml"/><Relationship Id="rId9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>
          <a:xfrm>
            <a:off x="539750" y="4910138"/>
            <a:ext cx="8061325" cy="381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de-DE" noProof="0" dirty="0"/>
              <a:t>Click to edit Master title style</a:t>
            </a:r>
            <a:endParaRPr lang="de-DE" altLang="de-DE" noProof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39750" y="5659438"/>
            <a:ext cx="8061325" cy="279400"/>
          </a:xfrm>
        </p:spPr>
        <p:txBody>
          <a:bodyPr anchor="b">
            <a:spAutoFit/>
          </a:bodyPr>
          <a:lstStyle>
            <a:lvl1pPr marL="0" indent="0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de-DE" noProof="0" dirty="0"/>
              <a:t>Click to edit Master subtitle style</a:t>
            </a:r>
            <a:endParaRPr lang="de-DE" altLang="de-DE" noProof="0" dirty="0"/>
          </a:p>
        </p:txBody>
      </p:sp>
      <p:sp>
        <p:nvSpPr>
          <p:cNvPr id="4104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39750" y="6453336"/>
            <a:ext cx="8061325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4110" name="Rectangle 14" hidden="1"/>
          <p:cNvGraphicFramePr>
            <a:graphicFrameLocks/>
          </p:cNvGraphicFramePr>
          <p:nvPr>
            <p:custDataLst>
              <p:tags r:id="rId5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9" r:id="rId8" imgW="0" imgH="0" progId="TCLayout.ActiveDocument.1">
                  <p:embed/>
                </p:oleObj>
              </mc:Choice>
              <mc:Fallback>
                <p:oleObj r:id="rId8" imgW="0" imgH="0" progId="TCLayout.ActiveDocument.1">
                  <p:embed/>
                  <p:pic>
                    <p:nvPicPr>
                      <p:cNvPr id="0" name="Rectangle 14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13" name="Picture 17" descr="TU_130227_PPT_Bild-Aussich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86042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A4B4B3F-B16B-4D83-82BF-EB2E3D48E4F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3394" y="-392823"/>
            <a:ext cx="4536504" cy="2741703"/>
          </a:xfrm>
          <a:prstGeom prst="rect">
            <a:avLst/>
          </a:prstGeom>
        </p:spPr>
      </p:pic>
      <p:pic>
        <p:nvPicPr>
          <p:cNvPr id="16" name="Picture 9" descr="TU_Logo_lang_RGB_rot_PPT-1">
            <a:extLst>
              <a:ext uri="{FF2B5EF4-FFF2-40B4-BE49-F238E27FC236}">
                <a16:creationId xmlns:a16="http://schemas.microsoft.com/office/drawing/2014/main" id="{59B9D509-6351-4EAB-8E51-769FD59AA494}"/>
              </a:ext>
            </a:extLst>
          </p:cNvPr>
          <p:cNvPicPr>
            <a:picLocks noChangeAspect="1" noChangeArrowheads="1"/>
          </p:cNvPicPr>
          <p:nvPr userDrawn="1"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8" y="539750"/>
            <a:ext cx="2160587" cy="120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4E4F81AD-D352-4D46-8C65-A9B40EB28BC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22768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6538" y="1717675"/>
            <a:ext cx="2014537" cy="4273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1717675"/>
            <a:ext cx="5894388" cy="4273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B40E5028-4147-4069-A393-D60EA60F67B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19306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899A9F41-36D9-4064-90C9-A821A7F2FEA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93254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BC1EADBD-3B2B-48D1-B728-A097A172F58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82582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2349500"/>
            <a:ext cx="3954463" cy="364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2349500"/>
            <a:ext cx="3954462" cy="364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A1B970CE-AD22-4479-B99C-FF033808CD1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46324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169EBD6A-F394-4BEC-92C2-930DA6016D0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35766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C7B22793-6EA3-45B4-8F70-249A2EA874E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36405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F4DD0113-82E7-4B6A-91B8-BA1CA61780C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00916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30A849E1-2388-4296-BBFE-5180174B7A7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1120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8CDCBBCF-5E40-4CEB-87B6-D7B81ABBB20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77021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539750" y="1717675"/>
            <a:ext cx="80613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de-DE" dirty="0"/>
              <a:t>Titel durch Klicken hinzufügen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539750" y="2349500"/>
            <a:ext cx="8061325" cy="364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 </a:t>
            </a:r>
            <a:r>
              <a:rPr lang="de-DE" altLang="de-DE" dirty="0" err="1"/>
              <a:t>durck</a:t>
            </a:r>
            <a:r>
              <a:rPr lang="de-DE" altLang="de-DE" dirty="0"/>
              <a:t> Klicken hinzufügen</a:t>
            </a:r>
          </a:p>
          <a:p>
            <a:pPr lvl="1"/>
            <a:r>
              <a:rPr lang="de-DE" altLang="de-DE" dirty="0" err="1"/>
              <a:t>Xxx</a:t>
            </a:r>
            <a:endParaRPr lang="de-DE" altLang="de-DE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539750" y="6372225"/>
            <a:ext cx="66246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Towards the Impact of Spatial and Temporal Video Quality on Gaming Quality of Experience </a:t>
            </a:r>
            <a:r>
              <a:rPr lang="de-DE" altLang="de-DE" b="0" dirty="0"/>
              <a:t>|</a:t>
            </a:r>
            <a:r>
              <a:rPr lang="de-DE" altLang="de-DE" dirty="0"/>
              <a:t> </a:t>
            </a:r>
            <a:r>
              <a:rPr lang="de-DE" altLang="de-DE" b="0" dirty="0"/>
              <a:t>S. Schmidt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539750" y="6557963"/>
            <a:ext cx="66246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altLang="de-DE" dirty="0"/>
              <a:t>Seite </a:t>
            </a:r>
            <a:fld id="{22F6D8F5-4117-41EA-9FC1-1A5128E02D66}" type="slidenum">
              <a:rPr lang="de-DE" altLang="de-DE" smtClean="0"/>
              <a:pPr/>
              <a:t>‹Nr.›</a:t>
            </a:fld>
            <a:endParaRPr lang="de-DE" altLang="de-DE" dirty="0"/>
          </a:p>
        </p:txBody>
      </p:sp>
      <p:graphicFrame>
        <p:nvGraphicFramePr>
          <p:cNvPr id="1042" name="Rectangle 18" hidden="1"/>
          <p:cNvGraphicFramePr>
            <a:graphicFrameLocks/>
          </p:cNvGraphicFramePr>
          <p:nvPr>
            <p:custDataLst>
              <p:tags r:id="rId18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" r:id="rId19" imgW="0" imgH="0" progId="TCLayout.ActiveDocument.1">
                  <p:embed/>
                </p:oleObj>
              </mc:Choice>
              <mc:Fallback>
                <p:oleObj r:id="rId19" imgW="0" imgH="0" progId="TCLayout.ActiveDocument.1">
                  <p:embed/>
                  <p:pic>
                    <p:nvPicPr>
                      <p:cNvPr id="0" name="Rectangle 18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47" name="Picture 23" descr="TU_130227_PPT_Bild-Aussicht_Streifen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750"/>
            <a:ext cx="69500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C09ACBC-A271-4DC6-9645-6B85868BCC9A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19" y="539750"/>
            <a:ext cx="1038855" cy="762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3ABB486-D4C9-4825-B904-7B1B8AF47A01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066" y="5714919"/>
            <a:ext cx="2427362" cy="14670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ts val="2200"/>
        </a:lnSpc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784225" indent="-2444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>
          <a:solidFill>
            <a:schemeClr val="tx1"/>
          </a:solidFill>
          <a:latin typeface="+mn-lt"/>
        </a:defRPr>
      </a:lvl2pPr>
      <a:lvl3pPr marL="1192213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24.xml"/><Relationship Id="rId18" Type="http://schemas.openxmlformats.org/officeDocument/2006/relationships/tags" Target="../tags/tag29.xml"/><Relationship Id="rId26" Type="http://schemas.openxmlformats.org/officeDocument/2006/relationships/tags" Target="../tags/tag37.xml"/><Relationship Id="rId39" Type="http://schemas.openxmlformats.org/officeDocument/2006/relationships/tags" Target="../tags/tag50.xml"/><Relationship Id="rId21" Type="http://schemas.openxmlformats.org/officeDocument/2006/relationships/tags" Target="../tags/tag32.xml"/><Relationship Id="rId34" Type="http://schemas.openxmlformats.org/officeDocument/2006/relationships/tags" Target="../tags/tag45.xml"/><Relationship Id="rId42" Type="http://schemas.openxmlformats.org/officeDocument/2006/relationships/tags" Target="../tags/tag53.xml"/><Relationship Id="rId47" Type="http://schemas.openxmlformats.org/officeDocument/2006/relationships/tags" Target="../tags/tag58.xml"/><Relationship Id="rId50" Type="http://schemas.openxmlformats.org/officeDocument/2006/relationships/tags" Target="../tags/tag61.xml"/><Relationship Id="rId55" Type="http://schemas.openxmlformats.org/officeDocument/2006/relationships/tags" Target="../tags/tag66.xml"/><Relationship Id="rId7" Type="http://schemas.openxmlformats.org/officeDocument/2006/relationships/tags" Target="../tags/tag18.xml"/><Relationship Id="rId12" Type="http://schemas.openxmlformats.org/officeDocument/2006/relationships/tags" Target="../tags/tag23.xml"/><Relationship Id="rId17" Type="http://schemas.openxmlformats.org/officeDocument/2006/relationships/tags" Target="../tags/tag28.xml"/><Relationship Id="rId25" Type="http://schemas.openxmlformats.org/officeDocument/2006/relationships/tags" Target="../tags/tag36.xml"/><Relationship Id="rId33" Type="http://schemas.openxmlformats.org/officeDocument/2006/relationships/tags" Target="../tags/tag44.xml"/><Relationship Id="rId38" Type="http://schemas.openxmlformats.org/officeDocument/2006/relationships/tags" Target="../tags/tag49.xml"/><Relationship Id="rId46" Type="http://schemas.openxmlformats.org/officeDocument/2006/relationships/tags" Target="../tags/tag57.xml"/><Relationship Id="rId59" Type="http://schemas.openxmlformats.org/officeDocument/2006/relationships/tags" Target="../tags/tag70.xml"/><Relationship Id="rId2" Type="http://schemas.openxmlformats.org/officeDocument/2006/relationships/tags" Target="../tags/tag13.xml"/><Relationship Id="rId16" Type="http://schemas.openxmlformats.org/officeDocument/2006/relationships/tags" Target="../tags/tag27.xml"/><Relationship Id="rId20" Type="http://schemas.openxmlformats.org/officeDocument/2006/relationships/tags" Target="../tags/tag31.xml"/><Relationship Id="rId29" Type="http://schemas.openxmlformats.org/officeDocument/2006/relationships/tags" Target="../tags/tag40.xml"/><Relationship Id="rId41" Type="http://schemas.openxmlformats.org/officeDocument/2006/relationships/tags" Target="../tags/tag52.xml"/><Relationship Id="rId54" Type="http://schemas.openxmlformats.org/officeDocument/2006/relationships/tags" Target="../tags/tag65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24" Type="http://schemas.openxmlformats.org/officeDocument/2006/relationships/tags" Target="../tags/tag35.xml"/><Relationship Id="rId32" Type="http://schemas.openxmlformats.org/officeDocument/2006/relationships/tags" Target="../tags/tag43.xml"/><Relationship Id="rId37" Type="http://schemas.openxmlformats.org/officeDocument/2006/relationships/tags" Target="../tags/tag48.xml"/><Relationship Id="rId40" Type="http://schemas.openxmlformats.org/officeDocument/2006/relationships/tags" Target="../tags/tag51.xml"/><Relationship Id="rId45" Type="http://schemas.openxmlformats.org/officeDocument/2006/relationships/tags" Target="../tags/tag56.xml"/><Relationship Id="rId53" Type="http://schemas.openxmlformats.org/officeDocument/2006/relationships/tags" Target="../tags/tag64.xml"/><Relationship Id="rId58" Type="http://schemas.openxmlformats.org/officeDocument/2006/relationships/tags" Target="../tags/tag69.xml"/><Relationship Id="rId5" Type="http://schemas.openxmlformats.org/officeDocument/2006/relationships/tags" Target="../tags/tag16.xml"/><Relationship Id="rId15" Type="http://schemas.openxmlformats.org/officeDocument/2006/relationships/tags" Target="../tags/tag26.xml"/><Relationship Id="rId23" Type="http://schemas.openxmlformats.org/officeDocument/2006/relationships/tags" Target="../tags/tag34.xml"/><Relationship Id="rId28" Type="http://schemas.openxmlformats.org/officeDocument/2006/relationships/tags" Target="../tags/tag39.xml"/><Relationship Id="rId36" Type="http://schemas.openxmlformats.org/officeDocument/2006/relationships/tags" Target="../tags/tag47.xml"/><Relationship Id="rId49" Type="http://schemas.openxmlformats.org/officeDocument/2006/relationships/tags" Target="../tags/tag60.xml"/><Relationship Id="rId57" Type="http://schemas.openxmlformats.org/officeDocument/2006/relationships/tags" Target="../tags/tag68.xml"/><Relationship Id="rId10" Type="http://schemas.openxmlformats.org/officeDocument/2006/relationships/tags" Target="../tags/tag21.xml"/><Relationship Id="rId19" Type="http://schemas.openxmlformats.org/officeDocument/2006/relationships/tags" Target="../tags/tag30.xml"/><Relationship Id="rId31" Type="http://schemas.openxmlformats.org/officeDocument/2006/relationships/tags" Target="../tags/tag42.xml"/><Relationship Id="rId44" Type="http://schemas.openxmlformats.org/officeDocument/2006/relationships/tags" Target="../tags/tag55.xml"/><Relationship Id="rId52" Type="http://schemas.openxmlformats.org/officeDocument/2006/relationships/tags" Target="../tags/tag63.xml"/><Relationship Id="rId60" Type="http://schemas.openxmlformats.org/officeDocument/2006/relationships/slideLayout" Target="../slideLayouts/slideLayout2.xml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tags" Target="../tags/tag25.xml"/><Relationship Id="rId22" Type="http://schemas.openxmlformats.org/officeDocument/2006/relationships/tags" Target="../tags/tag33.xml"/><Relationship Id="rId27" Type="http://schemas.openxmlformats.org/officeDocument/2006/relationships/tags" Target="../tags/tag38.xml"/><Relationship Id="rId30" Type="http://schemas.openxmlformats.org/officeDocument/2006/relationships/tags" Target="../tags/tag41.xml"/><Relationship Id="rId35" Type="http://schemas.openxmlformats.org/officeDocument/2006/relationships/tags" Target="../tags/tag46.xml"/><Relationship Id="rId43" Type="http://schemas.openxmlformats.org/officeDocument/2006/relationships/tags" Target="../tags/tag54.xml"/><Relationship Id="rId48" Type="http://schemas.openxmlformats.org/officeDocument/2006/relationships/tags" Target="../tags/tag59.xml"/><Relationship Id="rId56" Type="http://schemas.openxmlformats.org/officeDocument/2006/relationships/tags" Target="../tags/tag67.xml"/><Relationship Id="rId8" Type="http://schemas.openxmlformats.org/officeDocument/2006/relationships/tags" Target="../tags/tag19.xml"/><Relationship Id="rId51" Type="http://schemas.openxmlformats.org/officeDocument/2006/relationships/tags" Target="../tags/tag62.xml"/><Relationship Id="rId3" Type="http://schemas.openxmlformats.org/officeDocument/2006/relationships/tags" Target="../tags/tag1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4725144"/>
            <a:ext cx="8042279" cy="769441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Towards the Impact of Spatial and Temporal Video Quality on Gaming Quality of Experience</a:t>
            </a:r>
            <a:endParaRPr lang="en-US" altLang="de-DE" sz="2800" dirty="0">
              <a:solidFill>
                <a:schemeClr val="tx2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5589240"/>
            <a:ext cx="8061325" cy="816698"/>
          </a:xfrm>
        </p:spPr>
        <p:txBody>
          <a:bodyPr anchor="t"/>
          <a:lstStyle/>
          <a:p>
            <a:pPr algn="ctr"/>
            <a:r>
              <a:rPr lang="de-DE" altLang="de-DE" dirty="0"/>
              <a:t>Steven Schmidt</a:t>
            </a:r>
            <a:endParaRPr lang="en-US" altLang="de-DE" dirty="0"/>
          </a:p>
          <a:p>
            <a:pPr algn="ctr"/>
            <a:r>
              <a:rPr lang="en-US" altLang="de-DE" dirty="0"/>
              <a:t>Quality and Usability Lab </a:t>
            </a:r>
            <a:r>
              <a:rPr lang="de-DE" altLang="de-DE" dirty="0"/>
              <a:t>– Berlin Institute </a:t>
            </a:r>
            <a:r>
              <a:rPr lang="de-DE" altLang="de-DE" dirty="0" err="1"/>
              <a:t>of</a:t>
            </a:r>
            <a:r>
              <a:rPr lang="de-DE" altLang="de-DE" dirty="0"/>
              <a:t> Technology</a:t>
            </a:r>
          </a:p>
          <a:p>
            <a:pPr algn="ctr"/>
            <a:r>
              <a:rPr lang="en-US" altLang="de-DE" dirty="0"/>
              <a:t>VQEG Meeting - Berlin, Germany,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Towards the Impact of Spatial and Temporal Video Quality on Gaming Quality of Experience </a:t>
            </a:r>
            <a:r>
              <a:rPr lang="en-US" altLang="de-DE" b="0" dirty="0"/>
              <a:t>| Steven Schmidt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10</a:t>
            </a:fld>
            <a:endParaRPr lang="de-DE" altLang="de-DE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99E1ABBB-62A4-43C1-86C3-DB4359FA0D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740115"/>
            <a:ext cx="8061325" cy="358560"/>
          </a:xfrm>
        </p:spPr>
        <p:txBody>
          <a:bodyPr/>
          <a:lstStyle/>
          <a:p>
            <a:r>
              <a:rPr lang="en-US" altLang="de-DE" b="1" dirty="0"/>
              <a:t>Study Design with some simplification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8B0237DD-B66A-4FDF-9395-3F10E25AEC78}"/>
              </a:ext>
            </a:extLst>
          </p:cNvPr>
          <p:cNvGraphicFramePr/>
          <p:nvPr/>
        </p:nvGraphicFramePr>
        <p:xfrm>
          <a:off x="762000" y="2477120"/>
          <a:ext cx="7620000" cy="174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1C2B4C1A-16F0-4B7C-B6F3-F3DAAA3A616A}"/>
              </a:ext>
            </a:extLst>
          </p:cNvPr>
          <p:cNvSpPr txBox="1"/>
          <p:nvPr/>
        </p:nvSpPr>
        <p:spPr>
          <a:xfrm>
            <a:off x="1187624" y="2672470"/>
            <a:ext cx="1266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800"/>
              </a:spcAft>
            </a:pPr>
            <a:r>
              <a:rPr lang="de-DE" sz="1800" b="1" dirty="0"/>
              <a:t>   15 min</a:t>
            </a:r>
            <a:endParaRPr lang="de-DE" sz="1600" b="1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2E286DC-185B-4E3C-B124-20DEFF62B089}"/>
              </a:ext>
            </a:extLst>
          </p:cNvPr>
          <p:cNvSpPr/>
          <p:nvPr/>
        </p:nvSpPr>
        <p:spPr>
          <a:xfrm>
            <a:off x="5075813" y="2662115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b="1" dirty="0"/>
              <a:t> 3 min</a:t>
            </a:r>
            <a:endParaRPr lang="en-US" sz="1800" b="1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DF6D2AC2-9A26-4377-AF88-B541A0A5220B}"/>
              </a:ext>
            </a:extLst>
          </p:cNvPr>
          <p:cNvSpPr/>
          <p:nvPr/>
        </p:nvSpPr>
        <p:spPr>
          <a:xfrm>
            <a:off x="6857020" y="2662115"/>
            <a:ext cx="915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b="1" dirty="0"/>
              <a:t>10 min</a:t>
            </a:r>
            <a:endParaRPr lang="en-US" sz="1800" b="1" dirty="0"/>
          </a:p>
        </p:txBody>
      </p:sp>
      <p:sp>
        <p:nvSpPr>
          <p:cNvPr id="9" name="Pfeil: nach oben gekrümmt 8">
            <a:extLst>
              <a:ext uri="{FF2B5EF4-FFF2-40B4-BE49-F238E27FC236}">
                <a16:creationId xmlns:a16="http://schemas.microsoft.com/office/drawing/2014/main" id="{18A25338-1E2A-4B0B-9717-FD3B459D73E0}"/>
              </a:ext>
            </a:extLst>
          </p:cNvPr>
          <p:cNvSpPr/>
          <p:nvPr/>
        </p:nvSpPr>
        <p:spPr bwMode="auto">
          <a:xfrm flipH="1">
            <a:off x="3647905" y="4355494"/>
            <a:ext cx="1620000" cy="396000"/>
          </a:xfrm>
          <a:prstGeom prst="curvedUpArrow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381519A-0DBA-4D0A-A02B-20D3CE6B7780}"/>
              </a:ext>
            </a:extLst>
          </p:cNvPr>
          <p:cNvSpPr txBox="1"/>
          <p:nvPr/>
        </p:nvSpPr>
        <p:spPr>
          <a:xfrm>
            <a:off x="539750" y="4908051"/>
            <a:ext cx="8604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In-game Game Experience Questionnaires covers Player Experience with 14 items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Developed a questionnaire to assess Input Quality (Controllability, Responsiveness, Immediate Feedback) with 8 items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Concepts such as learnability and appeal as post-game questionnaire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B75490D1-8736-4259-9227-7EB1ECBEB6B8}"/>
              </a:ext>
            </a:extLst>
          </p:cNvPr>
          <p:cNvSpPr/>
          <p:nvPr/>
        </p:nvSpPr>
        <p:spPr bwMode="auto">
          <a:xfrm>
            <a:off x="4552968" y="2363700"/>
            <a:ext cx="1874072" cy="1047044"/>
          </a:xfrm>
          <a:prstGeom prst="ellipse">
            <a:avLst/>
          </a:prstGeom>
          <a:solidFill>
            <a:srgbClr val="FFC000">
              <a:alpha val="19000"/>
            </a:srgbClr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/>
          <a:lstStyle/>
          <a:p>
            <a:pPr marL="220663" indent="-220663" eaLnBrk="1" hangingPunct="1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690139D8-04DC-435D-9BA2-5CE6D4452C0E}"/>
              </a:ext>
            </a:extLst>
          </p:cNvPr>
          <p:cNvSpPr/>
          <p:nvPr/>
        </p:nvSpPr>
        <p:spPr bwMode="auto">
          <a:xfrm>
            <a:off x="1193140" y="2564904"/>
            <a:ext cx="1266763" cy="610286"/>
          </a:xfrm>
          <a:prstGeom prst="ellipse">
            <a:avLst/>
          </a:prstGeom>
          <a:solidFill>
            <a:srgbClr val="FFC000">
              <a:alpha val="19000"/>
            </a:srgbClr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/>
          <a:lstStyle/>
          <a:p>
            <a:pPr marL="220663" indent="-220663" eaLnBrk="1" hangingPunct="1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A4C8884F-F7FF-4C62-8DF6-C95D7AD93EB9}"/>
              </a:ext>
            </a:extLst>
          </p:cNvPr>
          <p:cNvSpPr/>
          <p:nvPr/>
        </p:nvSpPr>
        <p:spPr>
          <a:xfrm>
            <a:off x="3143626" y="2662115"/>
            <a:ext cx="979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b="1" dirty="0"/>
              <a:t>1.5 min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69393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10" grpId="0"/>
      <p:bldP spid="12" grpId="0"/>
      <p:bldP spid="13" grpId="0"/>
      <p:bldP spid="9" grpId="0" animBg="1"/>
      <p:bldP spid="2" grpId="0"/>
      <p:bldP spid="18" grpId="0" animBg="1"/>
      <p:bldP spid="14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Towards the Impact of Spatial and Temporal Video Quality on Gaming Quality of Experience </a:t>
            </a:r>
            <a:r>
              <a:rPr lang="en-US" altLang="de-DE" b="0" dirty="0"/>
              <a:t>| Steven Schmidt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11</a:t>
            </a:fld>
            <a:endParaRPr lang="de-DE" altLang="de-DE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99E1ABBB-62A4-43C1-86C3-DB4359FA0D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740115"/>
            <a:ext cx="8061325" cy="358560"/>
          </a:xfrm>
        </p:spPr>
        <p:txBody>
          <a:bodyPr/>
          <a:lstStyle/>
          <a:p>
            <a:r>
              <a:rPr lang="en-US" altLang="de-DE" b="1" dirty="0"/>
              <a:t>Study Design with some simplification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8B0237DD-B66A-4FDF-9395-3F10E25AEC78}"/>
              </a:ext>
            </a:extLst>
          </p:cNvPr>
          <p:cNvGraphicFramePr/>
          <p:nvPr/>
        </p:nvGraphicFramePr>
        <p:xfrm>
          <a:off x="762000" y="2477120"/>
          <a:ext cx="7620000" cy="174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1C2B4C1A-16F0-4B7C-B6F3-F3DAAA3A616A}"/>
              </a:ext>
            </a:extLst>
          </p:cNvPr>
          <p:cNvSpPr txBox="1"/>
          <p:nvPr/>
        </p:nvSpPr>
        <p:spPr>
          <a:xfrm>
            <a:off x="1371344" y="267433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800"/>
              </a:spcAft>
            </a:pPr>
            <a:r>
              <a:rPr lang="de-DE" sz="1800" b="1" dirty="0"/>
              <a:t>15 min</a:t>
            </a:r>
            <a:endParaRPr lang="de-DE" sz="1600" b="1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782C3E0-9EEC-4AA1-82EF-A986CDBF6C49}"/>
              </a:ext>
            </a:extLst>
          </p:cNvPr>
          <p:cNvSpPr/>
          <p:nvPr/>
        </p:nvSpPr>
        <p:spPr>
          <a:xfrm>
            <a:off x="3175690" y="2662115"/>
            <a:ext cx="979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b="1" dirty="0"/>
              <a:t>1.5 min</a:t>
            </a:r>
            <a:endParaRPr lang="en-US" sz="1800" b="1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2E286DC-185B-4E3C-B124-20DEFF62B089}"/>
              </a:ext>
            </a:extLst>
          </p:cNvPr>
          <p:cNvSpPr/>
          <p:nvPr/>
        </p:nvSpPr>
        <p:spPr>
          <a:xfrm>
            <a:off x="5107873" y="2662115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b="1" dirty="0"/>
              <a:t>3 min</a:t>
            </a:r>
            <a:endParaRPr lang="en-US" sz="1800" b="1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DF6D2AC2-9A26-4377-AF88-B541A0A5220B}"/>
              </a:ext>
            </a:extLst>
          </p:cNvPr>
          <p:cNvSpPr/>
          <p:nvPr/>
        </p:nvSpPr>
        <p:spPr>
          <a:xfrm>
            <a:off x="6857020" y="2662115"/>
            <a:ext cx="915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b="1" dirty="0"/>
              <a:t>10 min</a:t>
            </a:r>
            <a:endParaRPr lang="en-US" sz="1800" b="1" dirty="0"/>
          </a:p>
        </p:txBody>
      </p:sp>
      <p:sp>
        <p:nvSpPr>
          <p:cNvPr id="9" name="Pfeil: nach oben gekrümmt 8">
            <a:extLst>
              <a:ext uri="{FF2B5EF4-FFF2-40B4-BE49-F238E27FC236}">
                <a16:creationId xmlns:a16="http://schemas.microsoft.com/office/drawing/2014/main" id="{18A25338-1E2A-4B0B-9717-FD3B459D73E0}"/>
              </a:ext>
            </a:extLst>
          </p:cNvPr>
          <p:cNvSpPr/>
          <p:nvPr/>
        </p:nvSpPr>
        <p:spPr bwMode="auto">
          <a:xfrm flipH="1">
            <a:off x="3647905" y="4355494"/>
            <a:ext cx="1620000" cy="396000"/>
          </a:xfrm>
          <a:prstGeom prst="curvedUpArrow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7489067-791D-48EC-BB37-EBFECAECB927}"/>
              </a:ext>
            </a:extLst>
          </p:cNvPr>
          <p:cNvSpPr txBox="1"/>
          <p:nvPr/>
        </p:nvSpPr>
        <p:spPr>
          <a:xfrm>
            <a:off x="762000" y="4866211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5 </a:t>
            </a:r>
            <a:r>
              <a:rPr lang="de-DE" sz="1600" b="1" dirty="0" err="1"/>
              <a:t>bitrates</a:t>
            </a:r>
            <a:r>
              <a:rPr lang="de-DE" sz="1600" b="1" dirty="0"/>
              <a:t> x 3 </a:t>
            </a:r>
            <a:r>
              <a:rPr lang="de-DE" sz="1600" b="1" dirty="0" err="1"/>
              <a:t>resolutions</a:t>
            </a:r>
            <a:r>
              <a:rPr lang="de-DE" sz="1600" b="1" dirty="0"/>
              <a:t> x 4 </a:t>
            </a:r>
            <a:r>
              <a:rPr lang="de-DE" sz="1600" b="1" dirty="0" err="1"/>
              <a:t>framerates</a:t>
            </a:r>
            <a:endParaRPr lang="de-DE" sz="1600" b="1" dirty="0"/>
          </a:p>
          <a:p>
            <a:r>
              <a:rPr lang="de-DE" sz="1600" b="1" strike="sngStrike" dirty="0">
                <a:solidFill>
                  <a:schemeClr val="tx2"/>
                </a:solidFill>
              </a:rPr>
              <a:t>3 </a:t>
            </a:r>
            <a:r>
              <a:rPr lang="de-DE" sz="1600" b="1" strike="sngStrike" dirty="0" err="1">
                <a:solidFill>
                  <a:schemeClr val="tx2"/>
                </a:solidFill>
              </a:rPr>
              <a:t>GoP</a:t>
            </a:r>
            <a:r>
              <a:rPr lang="de-DE" sz="1600" b="1" strike="sngStrike" dirty="0">
                <a:solidFill>
                  <a:schemeClr val="tx2"/>
                </a:solidFill>
              </a:rPr>
              <a:t> x </a:t>
            </a:r>
            <a:r>
              <a:rPr lang="de-DE" sz="1600" b="1" dirty="0"/>
              <a:t>5 </a:t>
            </a:r>
            <a:r>
              <a:rPr lang="de-DE" sz="1600" b="1" dirty="0" err="1"/>
              <a:t>frame</a:t>
            </a:r>
            <a:r>
              <a:rPr lang="de-DE" sz="1600" b="1" dirty="0"/>
              <a:t> </a:t>
            </a:r>
            <a:r>
              <a:rPr lang="de-DE" sz="1600" b="1" dirty="0" err="1"/>
              <a:t>loss</a:t>
            </a:r>
            <a:r>
              <a:rPr lang="de-DE" sz="1600" b="1" dirty="0"/>
              <a:t> </a:t>
            </a:r>
            <a:r>
              <a:rPr lang="de-DE" sz="1600" b="1" dirty="0" err="1"/>
              <a:t>rates</a:t>
            </a:r>
            <a:endParaRPr lang="de-DE" sz="1600" b="1" dirty="0"/>
          </a:p>
          <a:p>
            <a:r>
              <a:rPr lang="de-DE" sz="1600" b="1" dirty="0"/>
              <a:t>5 </a:t>
            </a:r>
            <a:r>
              <a:rPr lang="de-DE" sz="1600" b="1" dirty="0" err="1"/>
              <a:t>delays</a:t>
            </a:r>
            <a:r>
              <a:rPr lang="en-US" sz="1600" b="1" dirty="0"/>
              <a:t> </a:t>
            </a:r>
            <a:r>
              <a:rPr lang="en-US" sz="1600" b="1" strike="sngStrike" dirty="0">
                <a:solidFill>
                  <a:schemeClr val="tx2"/>
                </a:solidFill>
              </a:rPr>
              <a:t>+ 5 input packet losses</a:t>
            </a:r>
            <a:endParaRPr lang="de-DE" sz="1600" b="1" strike="sngStrike" dirty="0">
              <a:solidFill>
                <a:schemeClr val="tx2"/>
              </a:solidFill>
            </a:endParaRPr>
          </a:p>
        </p:txBody>
      </p:sp>
      <p:sp>
        <p:nvSpPr>
          <p:cNvPr id="15" name="Pfeil: nach rechts 14">
            <a:extLst>
              <a:ext uri="{FF2B5EF4-FFF2-40B4-BE49-F238E27FC236}">
                <a16:creationId xmlns:a16="http://schemas.microsoft.com/office/drawing/2014/main" id="{2F7713B0-872A-4B64-94A2-547575E3A795}"/>
              </a:ext>
            </a:extLst>
          </p:cNvPr>
          <p:cNvSpPr/>
          <p:nvPr/>
        </p:nvSpPr>
        <p:spPr bwMode="auto">
          <a:xfrm>
            <a:off x="1634879" y="5717212"/>
            <a:ext cx="301099" cy="396000"/>
          </a:xfrm>
          <a:prstGeom prst="rightArrow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843A62D-AE48-46AF-AC49-BC144C310D97}"/>
              </a:ext>
            </a:extLst>
          </p:cNvPr>
          <p:cNvSpPr/>
          <p:nvPr/>
        </p:nvSpPr>
        <p:spPr>
          <a:xfrm>
            <a:off x="2371618" y="5730546"/>
            <a:ext cx="1672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b="1" dirty="0"/>
              <a:t>70 </a:t>
            </a:r>
            <a:r>
              <a:rPr lang="de-DE" sz="1800" b="1" dirty="0" err="1"/>
              <a:t>conditions</a:t>
            </a:r>
            <a:endParaRPr lang="en-US" sz="1800" b="1" dirty="0"/>
          </a:p>
        </p:txBody>
      </p:sp>
      <p:sp>
        <p:nvSpPr>
          <p:cNvPr id="16" name="Geschweifte Klammer rechts 15">
            <a:extLst>
              <a:ext uri="{FF2B5EF4-FFF2-40B4-BE49-F238E27FC236}">
                <a16:creationId xmlns:a16="http://schemas.microsoft.com/office/drawing/2014/main" id="{438D6391-B53F-4576-A0F5-0A4A2B3FB751}"/>
              </a:ext>
            </a:extLst>
          </p:cNvPr>
          <p:cNvSpPr/>
          <p:nvPr/>
        </p:nvSpPr>
        <p:spPr bwMode="auto">
          <a:xfrm>
            <a:off x="5380657" y="4406083"/>
            <a:ext cx="432048" cy="1707129"/>
          </a:xfrm>
          <a:prstGeom prst="rightBrac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A81EC496-7C93-4C58-91B1-83E0F60EC76A}"/>
              </a:ext>
            </a:extLst>
          </p:cNvPr>
          <p:cNvSpPr/>
          <p:nvPr/>
        </p:nvSpPr>
        <p:spPr>
          <a:xfrm>
            <a:off x="5616936" y="4385651"/>
            <a:ext cx="333126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800" b="1" dirty="0">
                <a:solidFill>
                  <a:schemeClr val="tx2"/>
                </a:solidFill>
              </a:rPr>
              <a:t>~5-6 </a:t>
            </a:r>
            <a:r>
              <a:rPr lang="de-DE" sz="1800" b="1" dirty="0" err="1">
                <a:solidFill>
                  <a:schemeClr val="tx2"/>
                </a:solidFill>
              </a:rPr>
              <a:t>hours</a:t>
            </a:r>
            <a:r>
              <a:rPr lang="de-DE" sz="1800" b="1" dirty="0">
                <a:solidFill>
                  <a:schemeClr val="tx2"/>
                </a:solidFill>
              </a:rPr>
              <a:t> </a:t>
            </a:r>
          </a:p>
          <a:p>
            <a:r>
              <a:rPr lang="de-DE" sz="1800" b="1" dirty="0"/>
              <a:t>per </a:t>
            </a:r>
            <a:r>
              <a:rPr lang="en-US" sz="1800" b="1" dirty="0"/>
              <a:t>participant</a:t>
            </a:r>
            <a:r>
              <a:rPr lang="de-DE" sz="1800" b="1" dirty="0"/>
              <a:t> </a:t>
            </a:r>
          </a:p>
          <a:p>
            <a:r>
              <a:rPr lang="de-DE" sz="1800" b="1" dirty="0"/>
              <a:t>per game</a:t>
            </a:r>
          </a:p>
          <a:p>
            <a:endParaRPr lang="de-DE" b="1" dirty="0"/>
          </a:p>
          <a:p>
            <a:r>
              <a:rPr lang="de-DE" sz="1800" b="1" dirty="0">
                <a:solidFill>
                  <a:schemeClr val="tx2"/>
                </a:solidFill>
              </a:rPr>
              <a:t>~1550</a:t>
            </a:r>
            <a:r>
              <a:rPr lang="en-US" sz="1800" b="1" dirty="0"/>
              <a:t> hours for </a:t>
            </a:r>
            <a:r>
              <a:rPr lang="en-US" sz="1800" b="1" dirty="0">
                <a:solidFill>
                  <a:schemeClr val="tx2"/>
                </a:solidFill>
              </a:rPr>
              <a:t>9 games</a:t>
            </a:r>
            <a:r>
              <a:rPr lang="en-US" sz="1800" b="1" dirty="0"/>
              <a:t> and 30 participants</a:t>
            </a:r>
            <a:endParaRPr lang="de-DE" sz="1800" b="1" dirty="0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3372A3BC-5FBA-432F-ADBC-1D4423FA4F96}"/>
              </a:ext>
            </a:extLst>
          </p:cNvPr>
          <p:cNvSpPr/>
          <p:nvPr/>
        </p:nvSpPr>
        <p:spPr bwMode="auto">
          <a:xfrm>
            <a:off x="761999" y="4652177"/>
            <a:ext cx="4741519" cy="859017"/>
          </a:xfrm>
          <a:prstGeom prst="ellipse">
            <a:avLst/>
          </a:prstGeom>
          <a:solidFill>
            <a:srgbClr val="FFC000">
              <a:alpha val="19000"/>
            </a:srgbClr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/>
          <a:lstStyle/>
          <a:p>
            <a:pPr marL="220663" indent="-220663" eaLnBrk="1" hangingPunct="1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D1EF018-BBF8-4BFD-B286-7C85282FB617}"/>
              </a:ext>
            </a:extLst>
          </p:cNvPr>
          <p:cNvSpPr txBox="1"/>
          <p:nvPr/>
        </p:nvSpPr>
        <p:spPr>
          <a:xfrm>
            <a:off x="5915072" y="4681544"/>
            <a:ext cx="2875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Do </a:t>
            </a:r>
            <a:r>
              <a:rPr lang="de-DE" sz="2400" b="1" dirty="0" err="1"/>
              <a:t>we</a:t>
            </a:r>
            <a:r>
              <a:rPr lang="de-DE" sz="2400" b="1" dirty="0"/>
              <a:t> </a:t>
            </a:r>
            <a:r>
              <a:rPr lang="de-DE" sz="2400" b="1" dirty="0" err="1"/>
              <a:t>need</a:t>
            </a:r>
            <a:r>
              <a:rPr lang="de-DE" sz="2400" b="1" dirty="0"/>
              <a:t> </a:t>
            </a:r>
            <a:r>
              <a:rPr lang="de-DE" sz="2400" b="1" dirty="0" err="1"/>
              <a:t>to</a:t>
            </a:r>
            <a:r>
              <a:rPr lang="de-DE" sz="2400" b="1" dirty="0"/>
              <a:t> </a:t>
            </a:r>
            <a:r>
              <a:rPr lang="de-DE" sz="2400" b="1" dirty="0" err="1"/>
              <a:t>assess</a:t>
            </a:r>
            <a:r>
              <a:rPr lang="de-DE" sz="2400" b="1" dirty="0"/>
              <a:t> </a:t>
            </a:r>
            <a:r>
              <a:rPr lang="de-DE" sz="2400" b="1" dirty="0" err="1"/>
              <a:t>them</a:t>
            </a:r>
            <a:r>
              <a:rPr lang="de-DE" sz="2400" b="1" dirty="0"/>
              <a:t> all in </a:t>
            </a:r>
            <a:r>
              <a:rPr lang="de-DE" sz="2400" b="1" dirty="0" err="1"/>
              <a:t>interactive</a:t>
            </a:r>
            <a:r>
              <a:rPr lang="de-DE" sz="2400" b="1" dirty="0"/>
              <a:t> </a:t>
            </a:r>
            <a:r>
              <a:rPr lang="de-DE" sz="2400" b="1" dirty="0" err="1"/>
              <a:t>tests</a:t>
            </a:r>
            <a:r>
              <a:rPr lang="de-DE" sz="2400" b="1" dirty="0"/>
              <a:t>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7143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7" grpId="0"/>
      <p:bldP spid="16" grpId="0" animBg="1"/>
      <p:bldP spid="16" grpId="1" animBg="1"/>
      <p:bldP spid="19" grpId="0"/>
      <p:bldP spid="19" grpId="1"/>
      <p:bldP spid="2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Towards the Impact of Spatial and Temporal Video Quality on Gaming Quality of Experience </a:t>
            </a:r>
            <a:r>
              <a:rPr lang="en-US" altLang="de-DE" b="0" dirty="0"/>
              <a:t>| Steven Schmidt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12</a:t>
            </a:fld>
            <a:endParaRPr lang="de-DE" altLang="de-DE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740115"/>
            <a:ext cx="8061325" cy="358560"/>
          </a:xfrm>
        </p:spPr>
        <p:txBody>
          <a:bodyPr/>
          <a:lstStyle/>
          <a:p>
            <a:r>
              <a:rPr lang="en-US" b="1" dirty="0"/>
              <a:t>Future ITU-T Rec. G.OMG</a:t>
            </a:r>
            <a:endParaRPr lang="en-US" alt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17D2290-BDE7-4CEB-B88F-BC5B86A3B3B1}"/>
              </a:ext>
            </a:extLst>
          </p:cNvPr>
          <p:cNvSpPr txBox="1"/>
          <p:nvPr/>
        </p:nvSpPr>
        <p:spPr>
          <a:xfrm>
            <a:off x="7524328" y="5261902"/>
            <a:ext cx="360040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[5]</a:t>
            </a:r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369C28B-FD5E-4BAB-B867-B8D416ADBF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08" y="2639424"/>
            <a:ext cx="8197112" cy="2829558"/>
          </a:xfrm>
          <a:prstGeom prst="rect">
            <a:avLst/>
          </a:prstGeom>
        </p:spPr>
      </p:pic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893FCAAD-E708-4332-BE04-5805CA51ECA6}"/>
              </a:ext>
            </a:extLst>
          </p:cNvPr>
          <p:cNvSpPr/>
          <p:nvPr/>
        </p:nvSpPr>
        <p:spPr bwMode="auto">
          <a:xfrm>
            <a:off x="3707904" y="4981326"/>
            <a:ext cx="2160240" cy="561152"/>
          </a:xfrm>
          <a:prstGeom prst="roundRect">
            <a:avLst/>
          </a:prstGeom>
          <a:solidFill>
            <a:schemeClr val="tx2">
              <a:alpha val="34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FE4B880-5A9F-49F6-8621-27508EF88DE3}"/>
              </a:ext>
            </a:extLst>
          </p:cNvPr>
          <p:cNvSpPr txBox="1"/>
          <p:nvPr/>
        </p:nvSpPr>
        <p:spPr>
          <a:xfrm>
            <a:off x="3851920" y="5542478"/>
            <a:ext cx="1795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Input Quality</a:t>
            </a:r>
          </a:p>
          <a:p>
            <a:r>
              <a:rPr lang="de-DE" dirty="0"/>
              <a:t>(8-item </a:t>
            </a:r>
            <a:r>
              <a:rPr lang="en-US" dirty="0"/>
              <a:t>Questionnaire</a:t>
            </a:r>
            <a:r>
              <a:rPr lang="de-DE" dirty="0"/>
              <a:t>)</a:t>
            </a:r>
            <a:endParaRPr lang="en-US" dirty="0"/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B36BDD53-5A48-420A-8BDB-51A5E88D1F94}"/>
              </a:ext>
            </a:extLst>
          </p:cNvPr>
          <p:cNvCxnSpPr>
            <a:cxnSpLocks/>
          </p:cNvCxnSpPr>
          <p:nvPr/>
        </p:nvCxnSpPr>
        <p:spPr bwMode="auto">
          <a:xfrm>
            <a:off x="4860032" y="4149080"/>
            <a:ext cx="1584176" cy="832246"/>
          </a:xfrm>
          <a:prstGeom prst="straightConnector1">
            <a:avLst/>
          </a:prstGeom>
          <a:solidFill>
            <a:schemeClr val="tx2"/>
          </a:solidFill>
          <a:ln w="66675" cap="flat" cmpd="sng" algn="ctr">
            <a:solidFill>
              <a:schemeClr val="tx2"/>
            </a:solidFill>
            <a:prstDash val="sys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304A21FE-9B8E-472E-950D-EF459E4E3624}"/>
              </a:ext>
            </a:extLst>
          </p:cNvPr>
          <p:cNvSpPr txBox="1"/>
          <p:nvPr/>
        </p:nvSpPr>
        <p:spPr>
          <a:xfrm>
            <a:off x="6324018" y="453633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tx2"/>
                </a:solidFill>
              </a:rPr>
              <a:t>?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3FA5EB47-D8CD-4931-971E-3E15B825C311}"/>
              </a:ext>
            </a:extLst>
          </p:cNvPr>
          <p:cNvSpPr/>
          <p:nvPr/>
        </p:nvSpPr>
        <p:spPr bwMode="auto">
          <a:xfrm>
            <a:off x="3922813" y="3661424"/>
            <a:ext cx="936104" cy="1283483"/>
          </a:xfrm>
          <a:prstGeom prst="roundRect">
            <a:avLst/>
          </a:prstGeom>
          <a:solidFill>
            <a:schemeClr val="tx2">
              <a:alpha val="34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51A042F-B45F-44DD-93F8-939A859DF194}"/>
              </a:ext>
            </a:extLst>
          </p:cNvPr>
          <p:cNvSpPr txBox="1"/>
          <p:nvPr/>
        </p:nvSpPr>
        <p:spPr>
          <a:xfrm>
            <a:off x="4204756" y="324655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tx2"/>
                </a:solidFill>
              </a:rPr>
              <a:t>?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B3F82F4-BF6D-4FEB-9A59-01EF77F74283}"/>
              </a:ext>
            </a:extLst>
          </p:cNvPr>
          <p:cNvSpPr txBox="1"/>
          <p:nvPr/>
        </p:nvSpPr>
        <p:spPr>
          <a:xfrm>
            <a:off x="5470782" y="5811073"/>
            <a:ext cx="360040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[5]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83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  <p:bldP spid="2" grpId="1" animBg="1"/>
      <p:bldP spid="3" grpId="0"/>
      <p:bldP spid="3" grpId="1"/>
      <p:bldP spid="16" grpId="0"/>
      <p:bldP spid="18" grpId="0" animBg="1"/>
      <p:bldP spid="19" grpId="0"/>
      <p:bldP spid="14" grpId="0"/>
      <p:bldP spid="1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CD85E3-A4B5-46C5-941F-481186457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210BEF-E274-4159-9918-673817637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A04493A-0B2B-4A91-853E-EBA8E44BE2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B4E847B-4A10-424A-991B-8B63A28BDA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/>
              <a:t>Seite </a:t>
            </a:r>
            <a:fld id="{899A9F41-36D9-4064-90C9-A821A7F2FEA7}" type="slidenum">
              <a:rPr lang="de-DE" altLang="de-DE" smtClean="0"/>
              <a:pPr/>
              <a:t>13</a:t>
            </a:fld>
            <a:endParaRPr lang="de-DE" alt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ABC7934-7274-40A7-A623-8F75B414A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C1D1664-FBE9-46B9-9E2E-4BED20B7E6EE}"/>
              </a:ext>
            </a:extLst>
          </p:cNvPr>
          <p:cNvSpPr txBox="1"/>
          <p:nvPr/>
        </p:nvSpPr>
        <p:spPr>
          <a:xfrm>
            <a:off x="1259632" y="2873896"/>
            <a:ext cx="6624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b="1" dirty="0">
                <a:solidFill>
                  <a:schemeClr val="bg1"/>
                </a:solidFill>
              </a:rPr>
              <a:t>METHOD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854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Towards the Impact of Spatial and Temporal Video Quality on Gaming Quality of Experience </a:t>
            </a:r>
            <a:r>
              <a:rPr lang="en-US" altLang="de-DE" b="0" dirty="0"/>
              <a:t>| Steven Schmidt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14</a:t>
            </a:fld>
            <a:endParaRPr lang="de-DE" altLang="de-DE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A6860458-747A-4EFD-8337-7131EDB0A3BB}"/>
              </a:ext>
            </a:extLst>
          </p:cNvPr>
          <p:cNvSpPr txBox="1"/>
          <p:nvPr/>
        </p:nvSpPr>
        <p:spPr>
          <a:xfrm>
            <a:off x="179414" y="2363555"/>
            <a:ext cx="7776962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Study 1 (N=27)</a:t>
            </a:r>
          </a:p>
          <a:p>
            <a:pPr marL="1085850" lvl="2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Mixture of different bitrate-resolution pairs for one game</a:t>
            </a:r>
          </a:p>
          <a:p>
            <a:pPr marL="628650" lvl="1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Study 2 (N=12 - ongoing)</a:t>
            </a:r>
          </a:p>
          <a:p>
            <a:pPr marL="1085850" lvl="2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Participants select 1 of 6 games and rate a mixture of previously mentioned parameters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99E1ABBB-62A4-43C1-86C3-DB4359FA0D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740115"/>
            <a:ext cx="8061325" cy="358560"/>
          </a:xfrm>
        </p:spPr>
        <p:txBody>
          <a:bodyPr/>
          <a:lstStyle/>
          <a:p>
            <a:r>
              <a:rPr lang="en-US" altLang="de-DE" b="1" dirty="0"/>
              <a:t>Subjective Test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B2D6F95-8526-4C34-B02C-4765034C2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1" name="Grafik 1">
            <a:extLst>
              <a:ext uri="{FF2B5EF4-FFF2-40B4-BE49-F238E27FC236}">
                <a16:creationId xmlns:a16="http://schemas.microsoft.com/office/drawing/2014/main" id="{4F269E9C-4D32-43AC-B2F0-60900F4EC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568" y="4096538"/>
            <a:ext cx="4106863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48F597D0-CAAA-4C9D-8EE0-1AE73FC779B8}"/>
              </a:ext>
            </a:extLst>
          </p:cNvPr>
          <p:cNvSpPr/>
          <p:nvPr/>
        </p:nvSpPr>
        <p:spPr>
          <a:xfrm>
            <a:off x="3340732" y="5934683"/>
            <a:ext cx="24625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/>
            <a:r>
              <a:rPr lang="en-GB" altLang="ja-JP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Setup for interactive subjective tests.</a:t>
            </a:r>
            <a:endParaRPr lang="en-GB" altLang="ja-JP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428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Towards the Impact of Spatial and Temporal Video Quality on Gaming Quality of Experience </a:t>
            </a:r>
            <a:r>
              <a:rPr lang="en-US" altLang="de-DE" b="0" dirty="0"/>
              <a:t>| Steven Schmidt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15</a:t>
            </a:fld>
            <a:endParaRPr lang="de-DE" altLang="de-DE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A6860458-747A-4EFD-8337-7131EDB0A3BB}"/>
              </a:ext>
            </a:extLst>
          </p:cNvPr>
          <p:cNvSpPr txBox="1"/>
          <p:nvPr/>
        </p:nvSpPr>
        <p:spPr>
          <a:xfrm>
            <a:off x="179414" y="2363555"/>
            <a:ext cx="4884823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800" dirty="0"/>
              <a:t>480p: 1, 2, 4 </a:t>
            </a:r>
            <a:r>
              <a:rPr lang="de-DE" sz="1800" dirty="0" err="1"/>
              <a:t>mbps</a:t>
            </a:r>
            <a:endParaRPr lang="de-DE" sz="1800" dirty="0"/>
          </a:p>
          <a:p>
            <a:pPr marL="628650" lvl="1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800" dirty="0"/>
              <a:t>720p: 1, 2, 50 </a:t>
            </a:r>
            <a:r>
              <a:rPr lang="de-DE" sz="1800" dirty="0" err="1"/>
              <a:t>mbps</a:t>
            </a:r>
            <a:endParaRPr lang="de-DE" sz="1800" dirty="0"/>
          </a:p>
          <a:p>
            <a:pPr marL="628650" lvl="1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800" dirty="0"/>
              <a:t>1080p: 2, 4, 50 </a:t>
            </a:r>
            <a:r>
              <a:rPr lang="de-DE" sz="1800" dirty="0" err="1"/>
              <a:t>mbps</a:t>
            </a:r>
            <a:endParaRPr lang="de-DE" sz="1800" dirty="0"/>
          </a:p>
          <a:p>
            <a:pPr lvl="1" algn="l">
              <a:spcAft>
                <a:spcPts val="600"/>
              </a:spcAft>
            </a:pPr>
            <a:endParaRPr lang="de-DE" sz="900" dirty="0"/>
          </a:p>
          <a:p>
            <a:pPr marL="628650" lvl="1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800" dirty="0"/>
              <a:t>1080p: 2, 4, 6, 50 </a:t>
            </a:r>
            <a:r>
              <a:rPr lang="de-DE" sz="1800" dirty="0" err="1"/>
              <a:t>mbps</a:t>
            </a:r>
            <a:endParaRPr lang="de-DE" sz="1800" dirty="0"/>
          </a:p>
          <a:p>
            <a:pPr marL="628650" lvl="1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de-DE" sz="800" dirty="0"/>
          </a:p>
          <a:p>
            <a:pPr marL="628650" lvl="1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800" dirty="0"/>
              <a:t>Frame Rate: 60, 30, 20, 10 </a:t>
            </a:r>
            <a:r>
              <a:rPr lang="de-DE" sz="1800" dirty="0" err="1"/>
              <a:t>fps</a:t>
            </a:r>
            <a:endParaRPr lang="de-DE" sz="1800" dirty="0"/>
          </a:p>
          <a:p>
            <a:pPr marL="628650" lvl="1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800" dirty="0"/>
              <a:t>Frame Loss Rate:</a:t>
            </a:r>
          </a:p>
          <a:p>
            <a:pPr marL="628650" lvl="1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800" dirty="0"/>
              <a:t>0, 10, 15, 25, 30 %</a:t>
            </a:r>
          </a:p>
          <a:p>
            <a:pPr marL="628650" lvl="1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de-DE" sz="1800" dirty="0"/>
          </a:p>
          <a:p>
            <a:pPr marL="628650" lvl="1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800" dirty="0"/>
              <a:t>Delay: 0, 25, 50, 100, 200, 400 </a:t>
            </a:r>
            <a:r>
              <a:rPr lang="de-DE" sz="1800" dirty="0" err="1"/>
              <a:t>ms</a:t>
            </a:r>
            <a:endParaRPr lang="de-DE" sz="1800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99E1ABBB-62A4-43C1-86C3-DB4359FA0D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740115"/>
            <a:ext cx="8061325" cy="358560"/>
          </a:xfrm>
        </p:spPr>
        <p:txBody>
          <a:bodyPr/>
          <a:lstStyle/>
          <a:p>
            <a:r>
              <a:rPr lang="en-US" altLang="de-DE" b="1" dirty="0"/>
              <a:t>Conditions used to model Interaction Quality</a:t>
            </a:r>
          </a:p>
        </p:txBody>
      </p:sp>
      <p:sp>
        <p:nvSpPr>
          <p:cNvPr id="2" name="Geschweifte Klammer rechts 1">
            <a:extLst>
              <a:ext uri="{FF2B5EF4-FFF2-40B4-BE49-F238E27FC236}">
                <a16:creationId xmlns:a16="http://schemas.microsoft.com/office/drawing/2014/main" id="{56A5D3CF-8B32-445D-8EC8-0AB0CF18F90D}"/>
              </a:ext>
            </a:extLst>
          </p:cNvPr>
          <p:cNvSpPr/>
          <p:nvPr/>
        </p:nvSpPr>
        <p:spPr bwMode="auto">
          <a:xfrm>
            <a:off x="5220221" y="2422744"/>
            <a:ext cx="143867" cy="967450"/>
          </a:xfrm>
          <a:prstGeom prst="rightBrac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Geschweifte Klammer rechts 7">
            <a:extLst>
              <a:ext uri="{FF2B5EF4-FFF2-40B4-BE49-F238E27FC236}">
                <a16:creationId xmlns:a16="http://schemas.microsoft.com/office/drawing/2014/main" id="{2ECEFD4E-540B-40F4-922F-13EFF5CF293A}"/>
              </a:ext>
            </a:extLst>
          </p:cNvPr>
          <p:cNvSpPr/>
          <p:nvPr/>
        </p:nvSpPr>
        <p:spPr bwMode="auto">
          <a:xfrm>
            <a:off x="5220221" y="3861048"/>
            <a:ext cx="143867" cy="967450"/>
          </a:xfrm>
          <a:prstGeom prst="rightBrac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6529F85-D2C6-43BD-92BA-A24DE454D531}"/>
              </a:ext>
            </a:extLst>
          </p:cNvPr>
          <p:cNvSpPr txBox="1"/>
          <p:nvPr/>
        </p:nvSpPr>
        <p:spPr>
          <a:xfrm>
            <a:off x="5508104" y="2721803"/>
            <a:ext cx="2588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one</a:t>
            </a:r>
            <a:r>
              <a:rPr lang="de-DE" sz="1800" dirty="0"/>
              <a:t> game in </a:t>
            </a:r>
            <a:r>
              <a:rPr lang="de-DE" sz="1800" dirty="0" err="1"/>
              <a:t>detail</a:t>
            </a:r>
            <a:endParaRPr lang="en-US" sz="18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360DA4F-A7A4-4D5E-8426-7F3E1EA84C04}"/>
              </a:ext>
            </a:extLst>
          </p:cNvPr>
          <p:cNvSpPr txBox="1"/>
          <p:nvPr/>
        </p:nvSpPr>
        <p:spPr>
          <a:xfrm>
            <a:off x="5399382" y="4160107"/>
            <a:ext cx="2588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six</a:t>
            </a:r>
            <a:r>
              <a:rPr lang="de-DE" sz="1800" dirty="0"/>
              <a:t> </a:t>
            </a:r>
            <a:r>
              <a:rPr lang="de-DE" sz="1800" dirty="0" err="1"/>
              <a:t>other</a:t>
            </a:r>
            <a:r>
              <a:rPr lang="de-DE" sz="1800" dirty="0"/>
              <a:t> </a:t>
            </a:r>
            <a:r>
              <a:rPr lang="de-DE" sz="1800" dirty="0" err="1"/>
              <a:t>games</a:t>
            </a:r>
            <a:endParaRPr lang="en-US" sz="1800" dirty="0"/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6E7B4E43-A779-40F7-90F3-3842537BCEC1}"/>
              </a:ext>
            </a:extLst>
          </p:cNvPr>
          <p:cNvSpPr/>
          <p:nvPr/>
        </p:nvSpPr>
        <p:spPr bwMode="auto">
          <a:xfrm>
            <a:off x="611560" y="2314864"/>
            <a:ext cx="3528392" cy="1762207"/>
          </a:xfrm>
          <a:prstGeom prst="roundRect">
            <a:avLst/>
          </a:prstGeom>
          <a:solidFill>
            <a:schemeClr val="tx2">
              <a:alpha val="34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6B552491-3F82-4504-9996-529CE02A8B8C}"/>
              </a:ext>
            </a:extLst>
          </p:cNvPr>
          <p:cNvSpPr/>
          <p:nvPr/>
        </p:nvSpPr>
        <p:spPr bwMode="auto">
          <a:xfrm>
            <a:off x="611560" y="4115066"/>
            <a:ext cx="3528392" cy="125815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34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4650095-0C20-472C-9440-149286A7115F}"/>
              </a:ext>
            </a:extLst>
          </p:cNvPr>
          <p:cNvSpPr txBox="1"/>
          <p:nvPr/>
        </p:nvSpPr>
        <p:spPr>
          <a:xfrm>
            <a:off x="4405490" y="2728364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Spatial Video Quality</a:t>
            </a:r>
          </a:p>
          <a:p>
            <a:r>
              <a:rPr lang="en-US" sz="1600" b="1" dirty="0"/>
              <a:t>(</a:t>
            </a:r>
            <a:r>
              <a:rPr lang="en-US" sz="1600" b="1" dirty="0" err="1"/>
              <a:t>blockiness</a:t>
            </a:r>
            <a:r>
              <a:rPr lang="en-US" sz="1600" b="1" dirty="0"/>
              <a:t>: fragmentation,  unclearness)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9F8849F-CC32-460C-AADD-7BA37D2C8039}"/>
              </a:ext>
            </a:extLst>
          </p:cNvPr>
          <p:cNvSpPr txBox="1"/>
          <p:nvPr/>
        </p:nvSpPr>
        <p:spPr>
          <a:xfrm>
            <a:off x="4405490" y="4205739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Temporal Video Quality</a:t>
            </a:r>
          </a:p>
          <a:p>
            <a:r>
              <a:rPr lang="en-US" sz="1600" b="1" dirty="0"/>
              <a:t>(jerkiness: discontinuity)</a:t>
            </a:r>
          </a:p>
        </p:txBody>
      </p:sp>
    </p:spTree>
    <p:extLst>
      <p:ext uri="{BB962C8B-B14F-4D97-AF65-F5344CB8AC3E}">
        <p14:creationId xmlns:p14="http://schemas.microsoft.com/office/powerpoint/2010/main" val="180145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3" grpId="0"/>
      <p:bldP spid="10" grpId="0"/>
      <p:bldP spid="12" grpId="0" animBg="1"/>
      <p:bldP spid="12" grpId="1" animBg="1"/>
      <p:bldP spid="13" grpId="0" animBg="1"/>
      <p:bldP spid="13" grpId="1" animBg="1"/>
      <p:bldP spid="6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Towards the Impact of Spatial and Temporal Video Quality on Gaming Quality of Experience </a:t>
            </a:r>
            <a:r>
              <a:rPr lang="en-US" altLang="de-DE" b="0" dirty="0"/>
              <a:t>| Steven Schmidt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16</a:t>
            </a:fld>
            <a:endParaRPr lang="de-DE" altLang="de-DE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A6860458-747A-4EFD-8337-7131EDB0A3BB}"/>
              </a:ext>
            </a:extLst>
          </p:cNvPr>
          <p:cNvSpPr txBox="1"/>
          <p:nvPr/>
        </p:nvSpPr>
        <p:spPr>
          <a:xfrm>
            <a:off x="179414" y="2204864"/>
            <a:ext cx="842166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171450" algn="l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Overall Quality</a:t>
            </a:r>
          </a:p>
          <a:p>
            <a:pPr marL="628650" lvl="1" indent="-171450" algn="l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Video Quality (overall and dimensions by </a:t>
            </a:r>
            <a:r>
              <a:rPr lang="en-US" sz="1600" dirty="0" err="1"/>
              <a:t>Schiffner</a:t>
            </a:r>
            <a:r>
              <a:rPr lang="en-US" sz="1600" dirty="0"/>
              <a:t>)</a:t>
            </a:r>
          </a:p>
          <a:p>
            <a:pPr marL="1085850" lvl="2" indent="-171450" algn="l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Fragmentation, Discontinuity, </a:t>
            </a:r>
            <a:r>
              <a:rPr lang="en-US" sz="1600" strike="sngStrike" dirty="0"/>
              <a:t>Noisiness</a:t>
            </a:r>
            <a:r>
              <a:rPr lang="en-US" sz="1600" dirty="0"/>
              <a:t>, Unclearness, Suboptimal Luminosity</a:t>
            </a:r>
          </a:p>
          <a:p>
            <a:pPr marL="628650" lvl="1" indent="-171450" algn="l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Audio Quality</a:t>
            </a:r>
          </a:p>
          <a:p>
            <a:pPr marL="628650" lvl="1" indent="-171450" algn="l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sz="1600" dirty="0"/>
              <a:t>I</a:t>
            </a:r>
            <a:r>
              <a:rPr lang="en-US" sz="1600" dirty="0" err="1"/>
              <a:t>nput</a:t>
            </a:r>
            <a:r>
              <a:rPr lang="en-US" sz="1600" dirty="0"/>
              <a:t> Quality: Responsiveness, Controllability, Immediate Feedback</a:t>
            </a:r>
          </a:p>
          <a:p>
            <a:pPr marL="628650" lvl="1" indent="-171450" algn="l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Player Experience: </a:t>
            </a:r>
            <a:r>
              <a:rPr lang="en-US" sz="1600" dirty="0" err="1"/>
              <a:t>iGEQ</a:t>
            </a:r>
            <a:r>
              <a:rPr lang="en-US" sz="1600" dirty="0"/>
              <a:t> (Immersion, Flow, Tension, Challenge, Competency, positive and negative Affect)</a:t>
            </a:r>
          </a:p>
          <a:p>
            <a:pPr marL="628650" lvl="1" indent="-171450" algn="l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Performance and Acceptance</a:t>
            </a:r>
          </a:p>
          <a:p>
            <a:pPr lvl="2" algn="l">
              <a:spcAft>
                <a:spcPts val="1800"/>
              </a:spcAft>
            </a:pPr>
            <a:r>
              <a:rPr lang="de-DE" sz="1600" dirty="0"/>
              <a:t>	3</a:t>
            </a:r>
            <a:r>
              <a:rPr lang="en-US" sz="1600" dirty="0"/>
              <a:t>1 items (~3 minutes)</a:t>
            </a:r>
          </a:p>
          <a:p>
            <a:pPr marL="628650" lvl="1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600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99E1ABBB-62A4-43C1-86C3-DB4359FA0D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740115"/>
            <a:ext cx="8061325" cy="358560"/>
          </a:xfrm>
        </p:spPr>
        <p:txBody>
          <a:bodyPr/>
          <a:lstStyle/>
          <a:p>
            <a:r>
              <a:rPr lang="en-US" altLang="de-DE" b="1" dirty="0"/>
              <a:t>Assessed Quality Aspects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B2D6F95-8526-4C34-B02C-4765034C2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B37DB154-591C-4928-8655-95B2B86A56CA}"/>
              </a:ext>
            </a:extLst>
          </p:cNvPr>
          <p:cNvSpPr/>
          <p:nvPr/>
        </p:nvSpPr>
        <p:spPr bwMode="auto">
          <a:xfrm>
            <a:off x="1547664" y="5725131"/>
            <a:ext cx="301099" cy="396000"/>
          </a:xfrm>
          <a:prstGeom prst="rightArrow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F1EF066-8C03-4177-AE62-A1E501B47546}"/>
              </a:ext>
            </a:extLst>
          </p:cNvPr>
          <p:cNvSpPr txBox="1"/>
          <p:nvPr/>
        </p:nvSpPr>
        <p:spPr>
          <a:xfrm>
            <a:off x="5436096" y="2564904"/>
            <a:ext cx="360040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[7]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03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Towards the Impact of Spatial and Temporal Video Quality on Gaming Quality of Experience </a:t>
            </a:r>
            <a:r>
              <a:rPr lang="en-US" altLang="de-DE" b="0" dirty="0"/>
              <a:t>| Steven Schmidt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17</a:t>
            </a:fld>
            <a:endParaRPr lang="de-DE" altLang="de-DE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740115"/>
            <a:ext cx="8061325" cy="358560"/>
          </a:xfrm>
        </p:spPr>
        <p:txBody>
          <a:bodyPr/>
          <a:lstStyle/>
          <a:p>
            <a:r>
              <a:rPr lang="en-US" b="1" dirty="0"/>
              <a:t>Scale used: 7-point continuous scale</a:t>
            </a:r>
            <a:endParaRPr lang="en-US" alt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4B19D5-D09A-47AE-BCEF-E5E2174CA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2420888"/>
            <a:ext cx="6120765" cy="94225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832AEED-45BF-471D-B19C-D7F49869C7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3291" y="3626760"/>
            <a:ext cx="6028827" cy="93564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5B628E4-829B-4B11-A60C-F36EBB8629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7307" y="4850435"/>
            <a:ext cx="5688632" cy="94940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F21F45D2-3725-43B0-BE0C-53AD2F02FC01}"/>
              </a:ext>
            </a:extLst>
          </p:cNvPr>
          <p:cNvSpPr txBox="1"/>
          <p:nvPr/>
        </p:nvSpPr>
        <p:spPr>
          <a:xfrm>
            <a:off x="7272385" y="5653577"/>
            <a:ext cx="360040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[4]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56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CD85E3-A4B5-46C5-941F-481186457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210BEF-E274-4159-9918-673817637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A04493A-0B2B-4A91-853E-EBA8E44BE2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B4E847B-4A10-424A-991B-8B63A28BDA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/>
              <a:t>Seite </a:t>
            </a:r>
            <a:fld id="{899A9F41-36D9-4064-90C9-A821A7F2FEA7}" type="slidenum">
              <a:rPr lang="de-DE" altLang="de-DE" smtClean="0"/>
              <a:pPr/>
              <a:t>18</a:t>
            </a:fld>
            <a:endParaRPr lang="de-DE" alt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ABC7934-7274-40A7-A623-8F75B414A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C1D1664-FBE9-46B9-9E2E-4BED20B7E6EE}"/>
              </a:ext>
            </a:extLst>
          </p:cNvPr>
          <p:cNvSpPr txBox="1"/>
          <p:nvPr/>
        </p:nvSpPr>
        <p:spPr>
          <a:xfrm>
            <a:off x="1259632" y="2873896"/>
            <a:ext cx="6624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b="1" dirty="0" err="1">
                <a:solidFill>
                  <a:schemeClr val="bg1"/>
                </a:solidFill>
              </a:rPr>
              <a:t>Results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854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Towards the Impact of Spatial and Temporal Video Quality on Gaming Quality of Experience </a:t>
            </a:r>
            <a:r>
              <a:rPr lang="en-US" altLang="de-DE" b="0" dirty="0"/>
              <a:t>| Steven Schmidt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19</a:t>
            </a:fld>
            <a:endParaRPr lang="de-DE" altLang="de-DE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99E1ABBB-62A4-43C1-86C3-DB4359FA0D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2467198"/>
            <a:ext cx="8061325" cy="1538883"/>
          </a:xfrm>
        </p:spPr>
        <p:txBody>
          <a:bodyPr/>
          <a:lstStyle/>
          <a:p>
            <a:pPr algn="ctr"/>
            <a:r>
              <a:rPr lang="en-US" altLang="de-DE" sz="2800" b="1" dirty="0"/>
              <a:t>Study 1</a:t>
            </a:r>
            <a:br>
              <a:rPr lang="en-US" altLang="de-DE" sz="2800" b="1" dirty="0"/>
            </a:br>
            <a:r>
              <a:rPr lang="en-US" altLang="de-DE" sz="2800" b="1" dirty="0"/>
              <a:t>Game: Counter Strike</a:t>
            </a:r>
            <a:br>
              <a:rPr lang="en-US" altLang="de-DE" sz="2800" b="1" dirty="0"/>
            </a:br>
            <a:r>
              <a:rPr lang="en-US" altLang="de-DE" sz="2800" b="1" dirty="0"/>
              <a:t>Aim to trigger spatial video quality aspects</a:t>
            </a:r>
            <a:br>
              <a:rPr lang="en-US" altLang="de-DE" sz="2800" b="1" dirty="0"/>
            </a:br>
            <a:r>
              <a:rPr lang="en-US" altLang="de-DE" sz="2800" b="1" dirty="0"/>
              <a:t>IV: Bitrate and Resolution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B2D6F95-8526-4C34-B02C-4765034C2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721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CD85E3-A4B5-46C5-941F-481186457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210BEF-E274-4159-9918-673817637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A04493A-0B2B-4A91-853E-EBA8E44BE2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B4E847B-4A10-424A-991B-8B63A28BDA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/>
              <a:t>Seite </a:t>
            </a:r>
            <a:fld id="{899A9F41-36D9-4064-90C9-A821A7F2FEA7}" type="slidenum">
              <a:rPr lang="de-DE" altLang="de-DE" smtClean="0"/>
              <a:pPr/>
              <a:t>2</a:t>
            </a:fld>
            <a:endParaRPr lang="de-DE" alt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ABC7934-7274-40A7-A623-8F75B414A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C1D1664-FBE9-46B9-9E2E-4BED20B7E6EE}"/>
              </a:ext>
            </a:extLst>
          </p:cNvPr>
          <p:cNvSpPr txBox="1"/>
          <p:nvPr/>
        </p:nvSpPr>
        <p:spPr>
          <a:xfrm>
            <a:off x="1259632" y="2873896"/>
            <a:ext cx="6624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b="1" dirty="0">
                <a:solidFill>
                  <a:schemeClr val="bg1"/>
                </a:solidFill>
              </a:rPr>
              <a:t>MOTIVATION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790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Towards the Impact of Spatial and Temporal Video Quality on Gaming Quality of Experience </a:t>
            </a:r>
            <a:r>
              <a:rPr lang="en-US" altLang="de-DE" b="0" dirty="0"/>
              <a:t>| Steven Schmidt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20</a:t>
            </a:fld>
            <a:endParaRPr lang="de-DE" altLang="de-DE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99E1ABBB-62A4-43C1-86C3-DB4359FA0D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740115"/>
            <a:ext cx="8061325" cy="358560"/>
          </a:xfrm>
        </p:spPr>
        <p:txBody>
          <a:bodyPr/>
          <a:lstStyle/>
          <a:p>
            <a:r>
              <a:rPr lang="en-US" altLang="de-DE" b="1" dirty="0"/>
              <a:t>Overall Gaming </a:t>
            </a:r>
            <a:r>
              <a:rPr lang="en-US" altLang="de-DE" b="1" dirty="0" err="1"/>
              <a:t>QoE</a:t>
            </a:r>
            <a:endParaRPr lang="en-US" altLang="de-DE" b="1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B2D6F95-8526-4C34-B02C-4765034C2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D0B6EF1-A20A-4767-A90E-DAF61D4FE2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49400"/>
            <a:ext cx="14331139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183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Towards the Impact of Spatial and Temporal Video Quality on Gaming Quality of Experience </a:t>
            </a:r>
            <a:r>
              <a:rPr lang="en-US" altLang="de-DE" b="0" dirty="0"/>
              <a:t>| Steven Schmidt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21</a:t>
            </a:fld>
            <a:endParaRPr lang="de-DE" altLang="de-DE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99E1ABBB-62A4-43C1-86C3-DB4359FA0D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740115"/>
            <a:ext cx="8061325" cy="358560"/>
          </a:xfrm>
        </p:spPr>
        <p:txBody>
          <a:bodyPr/>
          <a:lstStyle/>
          <a:p>
            <a:r>
              <a:rPr lang="en-US" altLang="de-DE" b="1" dirty="0"/>
              <a:t>Overall Video Quality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B2D6F95-8526-4C34-B02C-4765034C2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3805412-6CA7-48D8-AF43-C200DC3466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49400"/>
            <a:ext cx="14331139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850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Towards the Impact of Spatial and Temporal Video Quality on Gaming Quality of Experience </a:t>
            </a:r>
            <a:r>
              <a:rPr lang="en-US" altLang="de-DE" b="0" dirty="0"/>
              <a:t>| Steven Schmidt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22</a:t>
            </a:fld>
            <a:endParaRPr lang="de-DE" altLang="de-DE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99E1ABBB-62A4-43C1-86C3-DB4359FA0D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740115"/>
            <a:ext cx="8061325" cy="358560"/>
          </a:xfrm>
        </p:spPr>
        <p:txBody>
          <a:bodyPr/>
          <a:lstStyle/>
          <a:p>
            <a:r>
              <a:rPr lang="en-US" altLang="de-DE" b="1" dirty="0"/>
              <a:t>Fragmentation – spatial video quality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B2D6F95-8526-4C34-B02C-4765034C2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D62C313-6D4A-41BB-AD0F-DA8D541AC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49400"/>
            <a:ext cx="14331139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93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Towards the Impact of Spatial and Temporal Video Quality on Gaming Quality of Experience </a:t>
            </a:r>
            <a:r>
              <a:rPr lang="en-US" altLang="de-DE" b="0" dirty="0"/>
              <a:t>| Steven Schmidt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23</a:t>
            </a:fld>
            <a:endParaRPr lang="de-DE" altLang="de-DE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99E1ABBB-62A4-43C1-86C3-DB4359FA0D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740115"/>
            <a:ext cx="8061325" cy="358560"/>
          </a:xfrm>
        </p:spPr>
        <p:txBody>
          <a:bodyPr/>
          <a:lstStyle/>
          <a:p>
            <a:r>
              <a:rPr lang="en-US" altLang="de-DE" b="1" dirty="0"/>
              <a:t>Unclearness – spatial video quality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B2D6F95-8526-4C34-B02C-4765034C2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85C5D6A-C9C1-444A-A4F9-36AEC1DCC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49400"/>
            <a:ext cx="14331139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722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Towards the Impact of Spatial and Temporal Video Quality on Gaming Quality of Experience </a:t>
            </a:r>
            <a:r>
              <a:rPr lang="en-US" altLang="de-DE" b="0" dirty="0"/>
              <a:t>| Steven Schmidt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24</a:t>
            </a:fld>
            <a:endParaRPr lang="de-DE" altLang="de-DE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99E1ABBB-62A4-43C1-86C3-DB4359FA0D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740115"/>
            <a:ext cx="8061325" cy="358560"/>
          </a:xfrm>
        </p:spPr>
        <p:txBody>
          <a:bodyPr/>
          <a:lstStyle/>
          <a:p>
            <a:r>
              <a:rPr lang="en-US" altLang="de-DE" b="1" dirty="0"/>
              <a:t>Discontinuity – temporal video quality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B2D6F95-8526-4C34-B02C-4765034C2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B66764B-5E5C-49FE-A6B0-4DFFA322B2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49400"/>
            <a:ext cx="14331139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538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Towards the Impact of Spatial and Temporal Video Quality on Gaming Quality of Experience </a:t>
            </a:r>
            <a:r>
              <a:rPr lang="en-US" altLang="de-DE" b="0" dirty="0"/>
              <a:t>| Steven Schmidt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25</a:t>
            </a:fld>
            <a:endParaRPr lang="de-DE" altLang="de-DE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99E1ABBB-62A4-43C1-86C3-DB4359FA0D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740115"/>
            <a:ext cx="8061325" cy="358560"/>
          </a:xfrm>
        </p:spPr>
        <p:txBody>
          <a:bodyPr/>
          <a:lstStyle/>
          <a:p>
            <a:r>
              <a:rPr lang="en-US" altLang="de-DE" b="1" dirty="0"/>
              <a:t>Responsiveness – Input Quality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B2D6F95-8526-4C34-B02C-4765034C2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17B1F19-06F5-4AD4-ACBD-963C15E5A1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49400"/>
            <a:ext cx="14331139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1213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Towards the Impact of Spatial and Temporal Video Quality on Gaming Quality of Experience </a:t>
            </a:r>
            <a:r>
              <a:rPr lang="en-US" altLang="de-DE" b="0" dirty="0"/>
              <a:t>| Steven Schmidt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26</a:t>
            </a:fld>
            <a:endParaRPr lang="de-DE" altLang="de-DE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99E1ABBB-62A4-43C1-86C3-DB4359FA0D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740115"/>
            <a:ext cx="8061325" cy="358560"/>
          </a:xfrm>
        </p:spPr>
        <p:txBody>
          <a:bodyPr/>
          <a:lstStyle/>
          <a:p>
            <a:r>
              <a:rPr lang="en-US" altLang="de-DE" b="1" dirty="0"/>
              <a:t>Immediate Feedback – Input Quality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B2D6F95-8526-4C34-B02C-4765034C2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66BE386-ED11-4A1D-832D-7CBB3C05A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48880"/>
            <a:ext cx="14331139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7925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Towards the Impact of Spatial and Temporal Video Quality on Gaming Quality of Experience </a:t>
            </a:r>
            <a:r>
              <a:rPr lang="en-US" altLang="de-DE" b="0" dirty="0"/>
              <a:t>| Steven Schmidt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27</a:t>
            </a:fld>
            <a:endParaRPr lang="de-DE" altLang="de-DE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99E1ABBB-62A4-43C1-86C3-DB4359FA0D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740115"/>
            <a:ext cx="8061325" cy="358560"/>
          </a:xfrm>
        </p:spPr>
        <p:txBody>
          <a:bodyPr/>
          <a:lstStyle/>
          <a:p>
            <a:r>
              <a:rPr lang="en-US" altLang="de-DE" b="1" dirty="0"/>
              <a:t>Controllability – Input Quality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B2D6F95-8526-4C34-B02C-4765034C2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F83F096-57B4-41C0-962D-B2411C9728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49400"/>
            <a:ext cx="14331139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7388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Towards the Impact of Spatial and Temporal Video Quality on Gaming Quality of Experience </a:t>
            </a:r>
            <a:r>
              <a:rPr lang="en-US" altLang="de-DE" b="0" dirty="0"/>
              <a:t>| Steven Schmidt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28</a:t>
            </a:fld>
            <a:endParaRPr lang="de-DE" altLang="de-DE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99E1ABBB-62A4-43C1-86C3-DB4359FA0D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2467198"/>
            <a:ext cx="8061325" cy="1538883"/>
          </a:xfrm>
        </p:spPr>
        <p:txBody>
          <a:bodyPr/>
          <a:lstStyle/>
          <a:p>
            <a:pPr algn="ctr"/>
            <a:r>
              <a:rPr lang="en-US" altLang="de-DE" sz="2800" b="1" dirty="0"/>
              <a:t>Study 2</a:t>
            </a:r>
            <a:br>
              <a:rPr lang="en-US" altLang="de-DE" sz="2800" b="1" dirty="0"/>
            </a:br>
            <a:r>
              <a:rPr lang="en-US" altLang="de-DE" sz="2800" b="1" dirty="0"/>
              <a:t>Six different games</a:t>
            </a:r>
            <a:br>
              <a:rPr lang="en-US" altLang="de-DE" sz="2800" b="1" dirty="0"/>
            </a:br>
            <a:r>
              <a:rPr lang="en-US" altLang="de-DE" sz="2800" b="1" dirty="0"/>
              <a:t>Aim to trigger spatial video quality aspects</a:t>
            </a:r>
            <a:br>
              <a:rPr lang="en-US" altLang="de-DE" sz="2800" b="1" dirty="0"/>
            </a:br>
            <a:r>
              <a:rPr lang="en-US" altLang="de-DE" sz="2800" b="1" dirty="0"/>
              <a:t>IV: Bitrate at 1080p/60fps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B2D6F95-8526-4C34-B02C-4765034C2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361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Towards the Impact of Spatial and Temporal Video Quality on Gaming Quality of Experience </a:t>
            </a:r>
            <a:r>
              <a:rPr lang="en-US" altLang="de-DE" b="0" dirty="0"/>
              <a:t>| Steven Schmidt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29</a:t>
            </a:fld>
            <a:endParaRPr lang="de-DE" altLang="de-DE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99E1ABBB-62A4-43C1-86C3-DB4359FA0D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740115"/>
            <a:ext cx="8061325" cy="358560"/>
          </a:xfrm>
        </p:spPr>
        <p:txBody>
          <a:bodyPr/>
          <a:lstStyle/>
          <a:p>
            <a:r>
              <a:rPr lang="de-DE" altLang="de-DE" b="1" dirty="0"/>
              <a:t>O</a:t>
            </a:r>
            <a:r>
              <a:rPr lang="en-US" altLang="de-DE" b="1" dirty="0" err="1"/>
              <a:t>verall</a:t>
            </a:r>
            <a:r>
              <a:rPr lang="en-US" altLang="de-DE" b="1" dirty="0"/>
              <a:t> Gaming </a:t>
            </a:r>
            <a:r>
              <a:rPr lang="en-US" altLang="de-DE" b="1" dirty="0" err="1"/>
              <a:t>QoE</a:t>
            </a:r>
            <a:endParaRPr lang="en-US" altLang="de-DE" b="1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B2D6F95-8526-4C34-B02C-4765034C2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086DEA7-E3F4-4472-B9A9-45A5FD0C68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48880"/>
            <a:ext cx="14331139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58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Towards the Impact of Spatial and Temporal Video Quality on Gaming Quality of Experience </a:t>
            </a:r>
            <a:r>
              <a:rPr lang="en-US" altLang="de-DE" b="0" dirty="0"/>
              <a:t>| Steven Schmidt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3</a:t>
            </a:fld>
            <a:endParaRPr lang="de-DE" altLang="de-DE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740115"/>
            <a:ext cx="8061325" cy="358560"/>
          </a:xfrm>
        </p:spPr>
        <p:txBody>
          <a:bodyPr/>
          <a:lstStyle/>
          <a:p>
            <a:r>
              <a:rPr lang="en-US" altLang="de-DE" b="1" dirty="0"/>
              <a:t>What is Cloud Gaming?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BCC8DCF-69CB-41DF-AD0C-B9EE1D9EA1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367605"/>
            <a:ext cx="7092176" cy="346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9750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Towards the Impact of Spatial and Temporal Video Quality on Gaming Quality of Experience </a:t>
            </a:r>
            <a:r>
              <a:rPr lang="en-US" altLang="de-DE" b="0" dirty="0"/>
              <a:t>| Steven Schmidt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30</a:t>
            </a:fld>
            <a:endParaRPr lang="de-DE" altLang="de-DE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99E1ABBB-62A4-43C1-86C3-DB4359FA0D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740115"/>
            <a:ext cx="8061325" cy="358560"/>
          </a:xfrm>
        </p:spPr>
        <p:txBody>
          <a:bodyPr/>
          <a:lstStyle/>
          <a:p>
            <a:r>
              <a:rPr lang="de-DE" altLang="de-DE" b="1" dirty="0"/>
              <a:t>O</a:t>
            </a:r>
            <a:r>
              <a:rPr lang="en-US" altLang="de-DE" b="1" dirty="0" err="1"/>
              <a:t>verall</a:t>
            </a:r>
            <a:r>
              <a:rPr lang="en-US" altLang="de-DE" b="1" dirty="0"/>
              <a:t> Video Quality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B2D6F95-8526-4C34-B02C-4765034C2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54D8B40-AE8A-4B84-99B2-7CB30BAE87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49400"/>
            <a:ext cx="14331139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996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Towards the Impact of Spatial and Temporal Video Quality on Gaming Quality of Experience </a:t>
            </a:r>
            <a:r>
              <a:rPr lang="en-US" altLang="de-DE" b="0" dirty="0"/>
              <a:t>| Steven Schmidt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31</a:t>
            </a:fld>
            <a:endParaRPr lang="de-DE" altLang="de-DE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99E1ABBB-62A4-43C1-86C3-DB4359FA0D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740115"/>
            <a:ext cx="8061325" cy="358560"/>
          </a:xfrm>
        </p:spPr>
        <p:txBody>
          <a:bodyPr/>
          <a:lstStyle/>
          <a:p>
            <a:r>
              <a:rPr lang="en-US" altLang="de-DE" b="1" dirty="0"/>
              <a:t>Fragmentation – spatial video quality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B2D6F95-8526-4C34-B02C-4765034C2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02B7798-C161-42C7-A791-E30E9A17E2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49400"/>
            <a:ext cx="14331139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300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Towards the Impact of Spatial and Temporal Video Quality on Gaming Quality of Experience </a:t>
            </a:r>
            <a:r>
              <a:rPr lang="en-US" altLang="de-DE" b="0" dirty="0"/>
              <a:t>| Steven Schmidt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32</a:t>
            </a:fld>
            <a:endParaRPr lang="de-DE" altLang="de-DE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99E1ABBB-62A4-43C1-86C3-DB4359FA0D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740115"/>
            <a:ext cx="8061325" cy="358560"/>
          </a:xfrm>
        </p:spPr>
        <p:txBody>
          <a:bodyPr/>
          <a:lstStyle/>
          <a:p>
            <a:r>
              <a:rPr lang="en-US" altLang="de-DE" b="1" dirty="0"/>
              <a:t>Unclearness – spatial video quality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B2D6F95-8526-4C34-B02C-4765034C2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8638931-A294-4377-9513-C364CE56B6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49400"/>
            <a:ext cx="14331139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7062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Towards the Impact of Spatial and Temporal Video Quality on Gaming Quality of Experience </a:t>
            </a:r>
            <a:r>
              <a:rPr lang="en-US" altLang="de-DE" b="0" dirty="0"/>
              <a:t>| Steven Schmidt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33</a:t>
            </a:fld>
            <a:endParaRPr lang="de-DE" altLang="de-DE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99E1ABBB-62A4-43C1-86C3-DB4359FA0D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740115"/>
            <a:ext cx="8061325" cy="358560"/>
          </a:xfrm>
        </p:spPr>
        <p:txBody>
          <a:bodyPr/>
          <a:lstStyle/>
          <a:p>
            <a:r>
              <a:rPr lang="en-US" altLang="de-DE" b="1" dirty="0"/>
              <a:t>Discontinuity – temporal video quality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B2D6F95-8526-4C34-B02C-4765034C2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7DF9F97-22F9-4660-BDED-55E885E4D1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49400"/>
            <a:ext cx="14331139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7260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Towards the Impact of Spatial and Temporal Video Quality on Gaming Quality of Experience </a:t>
            </a:r>
            <a:r>
              <a:rPr lang="en-US" altLang="de-DE" b="0" dirty="0"/>
              <a:t>| Steven Schmidt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34</a:t>
            </a:fld>
            <a:endParaRPr lang="de-DE" altLang="de-DE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99E1ABBB-62A4-43C1-86C3-DB4359FA0D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740115"/>
            <a:ext cx="8061325" cy="358560"/>
          </a:xfrm>
        </p:spPr>
        <p:txBody>
          <a:bodyPr/>
          <a:lstStyle/>
          <a:p>
            <a:r>
              <a:rPr lang="en-US" altLang="de-DE" b="1" dirty="0"/>
              <a:t>Responsiveness (Input Quality)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B2D6F95-8526-4C34-B02C-4765034C2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A2E957D-85E9-48E3-A18C-281C0059D5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49400"/>
            <a:ext cx="14331139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2593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Towards the Impact of Spatial and Temporal Video Quality on Gaming Quality of Experience </a:t>
            </a:r>
            <a:r>
              <a:rPr lang="en-US" altLang="de-DE" b="0" dirty="0"/>
              <a:t>| Steven Schmidt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35</a:t>
            </a:fld>
            <a:endParaRPr lang="de-DE" altLang="de-DE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99E1ABBB-62A4-43C1-86C3-DB4359FA0D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740115"/>
            <a:ext cx="8061325" cy="358560"/>
          </a:xfrm>
        </p:spPr>
        <p:txBody>
          <a:bodyPr/>
          <a:lstStyle/>
          <a:p>
            <a:r>
              <a:rPr lang="en-US" altLang="de-DE" b="1" dirty="0" err="1"/>
              <a:t>Immerdiate</a:t>
            </a:r>
            <a:r>
              <a:rPr lang="en-US" altLang="de-DE" b="1" dirty="0"/>
              <a:t> Feedback (Input Quality)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B2D6F95-8526-4C34-B02C-4765034C2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E08F401-FC1B-4415-941B-FD7A675259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49400"/>
            <a:ext cx="14331139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8774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Towards the Impact of Spatial and Temporal Video Quality on Gaming Quality of Experience </a:t>
            </a:r>
            <a:r>
              <a:rPr lang="en-US" altLang="de-DE" b="0" dirty="0"/>
              <a:t>| Steven Schmidt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36</a:t>
            </a:fld>
            <a:endParaRPr lang="de-DE" altLang="de-DE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99E1ABBB-62A4-43C1-86C3-DB4359FA0D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740115"/>
            <a:ext cx="8061325" cy="358560"/>
          </a:xfrm>
        </p:spPr>
        <p:txBody>
          <a:bodyPr/>
          <a:lstStyle/>
          <a:p>
            <a:r>
              <a:rPr lang="en-US" altLang="de-DE" b="1" dirty="0"/>
              <a:t>Controllability (Input Quality)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B2D6F95-8526-4C34-B02C-4765034C2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875DD20-6314-495B-A8E5-E866D68B08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49400"/>
            <a:ext cx="14331139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7069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Towards the Impact of Spatial and Temporal Video Quality on Gaming Quality of Experience </a:t>
            </a:r>
            <a:r>
              <a:rPr lang="en-US" altLang="de-DE" b="0" dirty="0"/>
              <a:t>| Steven Schmidt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37</a:t>
            </a:fld>
            <a:endParaRPr lang="de-DE" altLang="de-DE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99E1ABBB-62A4-43C1-86C3-DB4359FA0D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2467198"/>
            <a:ext cx="8061325" cy="1538883"/>
          </a:xfrm>
        </p:spPr>
        <p:txBody>
          <a:bodyPr/>
          <a:lstStyle/>
          <a:p>
            <a:pPr algn="ctr"/>
            <a:r>
              <a:rPr lang="en-US" altLang="de-DE" sz="2800" b="1" dirty="0"/>
              <a:t>Study 1+2</a:t>
            </a:r>
            <a:br>
              <a:rPr lang="en-US" altLang="de-DE" sz="2800" b="1" dirty="0"/>
            </a:br>
            <a:r>
              <a:rPr lang="en-US" altLang="de-DE" sz="2800" b="1" dirty="0"/>
              <a:t>Nine different games</a:t>
            </a:r>
            <a:br>
              <a:rPr lang="en-US" altLang="de-DE" sz="2800" b="1" dirty="0"/>
            </a:br>
            <a:r>
              <a:rPr lang="en-US" altLang="de-DE" sz="2800" b="1" dirty="0"/>
              <a:t>Aim to trigger temporal video quality aspects</a:t>
            </a:r>
            <a:br>
              <a:rPr lang="en-US" altLang="de-DE" sz="2800" b="1" dirty="0"/>
            </a:br>
            <a:r>
              <a:rPr lang="en-US" altLang="de-DE" sz="2800" b="1" dirty="0"/>
              <a:t>IV: frame rate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B2D6F95-8526-4C34-B02C-4765034C2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5716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EAB53C6E-14F5-42F5-85EB-5C4187731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48880"/>
            <a:ext cx="14331139" cy="4680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Towards the Impact of Spatial and Temporal Video Quality on Gaming Quality of Experience </a:t>
            </a:r>
            <a:r>
              <a:rPr lang="en-US" altLang="de-DE" b="0" dirty="0"/>
              <a:t>| Steven Schmidt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38</a:t>
            </a:fld>
            <a:endParaRPr lang="de-DE" altLang="de-DE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99E1ABBB-62A4-43C1-86C3-DB4359FA0D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740115"/>
            <a:ext cx="8061325" cy="358560"/>
          </a:xfrm>
        </p:spPr>
        <p:txBody>
          <a:bodyPr/>
          <a:lstStyle/>
          <a:p>
            <a:r>
              <a:rPr lang="de-DE" altLang="de-DE" b="1" dirty="0"/>
              <a:t>O</a:t>
            </a:r>
            <a:r>
              <a:rPr lang="en-US" altLang="de-DE" b="1" dirty="0" err="1"/>
              <a:t>verall</a:t>
            </a:r>
            <a:r>
              <a:rPr lang="en-US" altLang="de-DE" b="1" dirty="0"/>
              <a:t> Gaming </a:t>
            </a:r>
            <a:r>
              <a:rPr lang="en-US" altLang="de-DE" b="1" dirty="0" err="1"/>
              <a:t>QoE</a:t>
            </a:r>
            <a:endParaRPr lang="en-US" altLang="de-DE" b="1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B2D6F95-8526-4C34-B02C-4765034C2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5498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Towards the Impact of Spatial and Temporal Video Quality on Gaming Quality of Experience </a:t>
            </a:r>
            <a:r>
              <a:rPr lang="en-US" altLang="de-DE" b="0" dirty="0"/>
              <a:t>| Steven Schmidt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39</a:t>
            </a:fld>
            <a:endParaRPr lang="de-DE" altLang="de-DE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99E1ABBB-62A4-43C1-86C3-DB4359FA0D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740115"/>
            <a:ext cx="8061325" cy="358560"/>
          </a:xfrm>
        </p:spPr>
        <p:txBody>
          <a:bodyPr/>
          <a:lstStyle/>
          <a:p>
            <a:r>
              <a:rPr lang="de-DE" altLang="de-DE" b="1" dirty="0"/>
              <a:t>O</a:t>
            </a:r>
            <a:r>
              <a:rPr lang="en-US" altLang="de-DE" b="1" dirty="0" err="1"/>
              <a:t>verall</a:t>
            </a:r>
            <a:r>
              <a:rPr lang="en-US" altLang="de-DE" b="1" dirty="0"/>
              <a:t> Video Quality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B2D6F95-8526-4C34-B02C-4765034C2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885959A-A242-4063-A877-39FFA68DAC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49400"/>
            <a:ext cx="14331139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384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Towards the Impact of Spatial and Temporal Video Quality on Gaming Quality of Experience </a:t>
            </a:r>
            <a:r>
              <a:rPr lang="en-US" altLang="de-DE" b="0" dirty="0"/>
              <a:t>| Steven Schmidt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4</a:t>
            </a:fld>
            <a:endParaRPr lang="de-DE" altLang="de-DE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740115"/>
            <a:ext cx="8061325" cy="358560"/>
          </a:xfrm>
        </p:spPr>
        <p:txBody>
          <a:bodyPr/>
          <a:lstStyle/>
          <a:p>
            <a:r>
              <a:rPr lang="en-US" altLang="de-DE" b="1" dirty="0"/>
              <a:t>What are we working on?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5895DEC-3F77-4529-80E4-F24D5D0A64CC}"/>
              </a:ext>
            </a:extLst>
          </p:cNvPr>
          <p:cNvSpPr txBox="1"/>
          <p:nvPr/>
        </p:nvSpPr>
        <p:spPr>
          <a:xfrm>
            <a:off x="485592" y="2407122"/>
            <a:ext cx="76868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/>
              <a:t>Guidelines on how to ensure acceptance of cloud gaming services</a:t>
            </a:r>
          </a:p>
          <a:p>
            <a:pPr marL="628650" lvl="1" indent="-17145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/>
              <a:t>Network provider: network planning / infrastructure</a:t>
            </a:r>
          </a:p>
          <a:p>
            <a:pPr marL="628650" lvl="1" indent="-17145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/>
              <a:t>Service provider: resource distribution</a:t>
            </a:r>
            <a:endParaRPr lang="de-DE" sz="1800" dirty="0"/>
          </a:p>
          <a:p>
            <a:pPr marL="171450" indent="-17145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/>
              <a:t>Understanding how to assess gaming </a:t>
            </a:r>
            <a:r>
              <a:rPr lang="en-US" sz="1800" dirty="0" err="1"/>
              <a:t>QoE</a:t>
            </a:r>
            <a:r>
              <a:rPr lang="en-US" sz="1800" dirty="0"/>
              <a:t> and its underlying multidimensional space</a:t>
            </a:r>
          </a:p>
          <a:p>
            <a:pPr marL="171450" indent="-17145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/>
              <a:t>Investigating relevant influencing factors on gaming </a:t>
            </a:r>
            <a:r>
              <a:rPr lang="en-US" sz="1800" dirty="0" err="1"/>
              <a:t>QoE</a:t>
            </a:r>
            <a:endParaRPr lang="en-US" sz="1800" dirty="0"/>
          </a:p>
          <a:p>
            <a:pPr marL="171450" indent="-17145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1800" dirty="0"/>
              <a:t>P</a:t>
            </a:r>
            <a:r>
              <a:rPr lang="en-US" sz="1800" dirty="0" err="1"/>
              <a:t>redicting</a:t>
            </a:r>
            <a:r>
              <a:rPr lang="en-US" sz="1800" dirty="0"/>
              <a:t> gaming </a:t>
            </a:r>
            <a:r>
              <a:rPr lang="en-US" sz="1800" dirty="0" err="1"/>
              <a:t>QoE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805342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Towards the Impact of Spatial and Temporal Video Quality on Gaming Quality of Experience </a:t>
            </a:r>
            <a:r>
              <a:rPr lang="en-US" altLang="de-DE" b="0" dirty="0"/>
              <a:t>| Steven Schmidt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40</a:t>
            </a:fld>
            <a:endParaRPr lang="de-DE" altLang="de-DE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99E1ABBB-62A4-43C1-86C3-DB4359FA0D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740115"/>
            <a:ext cx="8061325" cy="358560"/>
          </a:xfrm>
        </p:spPr>
        <p:txBody>
          <a:bodyPr/>
          <a:lstStyle/>
          <a:p>
            <a:r>
              <a:rPr lang="en-US" altLang="de-DE" b="1" dirty="0"/>
              <a:t>Fragmentation – spatial video quality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B2D6F95-8526-4C34-B02C-4765034C2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2374309-387B-4859-9DA9-403BB2167B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48880"/>
            <a:ext cx="14331139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176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Towards the Impact of Spatial and Temporal Video Quality on Gaming Quality of Experience </a:t>
            </a:r>
            <a:r>
              <a:rPr lang="en-US" altLang="de-DE" b="0" dirty="0"/>
              <a:t>| Steven Schmidt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41</a:t>
            </a:fld>
            <a:endParaRPr lang="de-DE" altLang="de-DE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99E1ABBB-62A4-43C1-86C3-DB4359FA0D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740115"/>
            <a:ext cx="8061325" cy="358560"/>
          </a:xfrm>
        </p:spPr>
        <p:txBody>
          <a:bodyPr/>
          <a:lstStyle/>
          <a:p>
            <a:r>
              <a:rPr lang="en-US" altLang="de-DE" b="1" dirty="0"/>
              <a:t>Unclearness – spatial video quality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B2D6F95-8526-4C34-B02C-4765034C2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4850AD6-62F4-4C57-A37F-F64366A709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49400"/>
            <a:ext cx="14331139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5627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Towards the Impact of Spatial and Temporal Video Quality on Gaming Quality of Experience </a:t>
            </a:r>
            <a:r>
              <a:rPr lang="en-US" altLang="de-DE" b="0" dirty="0"/>
              <a:t>| Steven Schmidt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42</a:t>
            </a:fld>
            <a:endParaRPr lang="de-DE" altLang="de-DE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99E1ABBB-62A4-43C1-86C3-DB4359FA0D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740115"/>
            <a:ext cx="8061325" cy="358560"/>
          </a:xfrm>
        </p:spPr>
        <p:txBody>
          <a:bodyPr/>
          <a:lstStyle/>
          <a:p>
            <a:r>
              <a:rPr lang="en-US" altLang="de-DE" b="1" dirty="0"/>
              <a:t>Discontinuity – temporal video quality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B2D6F95-8526-4C34-B02C-4765034C2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62608FE-CA4D-4B37-8247-2252D42A49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48880"/>
            <a:ext cx="14331139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3430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Towards the Impact of Spatial and Temporal Video Quality on Gaming Quality of Experience </a:t>
            </a:r>
            <a:r>
              <a:rPr lang="en-US" altLang="de-DE" b="0" dirty="0"/>
              <a:t>| Steven Schmidt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43</a:t>
            </a:fld>
            <a:endParaRPr lang="de-DE" altLang="de-DE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99E1ABBB-62A4-43C1-86C3-DB4359FA0D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740115"/>
            <a:ext cx="8061325" cy="358560"/>
          </a:xfrm>
        </p:spPr>
        <p:txBody>
          <a:bodyPr/>
          <a:lstStyle/>
          <a:p>
            <a:r>
              <a:rPr lang="en-US" altLang="de-DE" b="1" dirty="0"/>
              <a:t>Responsiveness – Input Quality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B2D6F95-8526-4C34-B02C-4765034C2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053A92E-44C6-4E57-A985-B720685976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48880"/>
            <a:ext cx="14331139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103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Towards the Impact of Spatial and Temporal Video Quality on Gaming Quality of Experience </a:t>
            </a:r>
            <a:r>
              <a:rPr lang="en-US" altLang="de-DE" b="0" dirty="0"/>
              <a:t>| Steven Schmidt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44</a:t>
            </a:fld>
            <a:endParaRPr lang="de-DE" altLang="de-DE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99E1ABBB-62A4-43C1-86C3-DB4359FA0D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740115"/>
            <a:ext cx="8061325" cy="358560"/>
          </a:xfrm>
        </p:spPr>
        <p:txBody>
          <a:bodyPr/>
          <a:lstStyle/>
          <a:p>
            <a:r>
              <a:rPr lang="en-US" altLang="de-DE" b="1" dirty="0"/>
              <a:t>Immediate Feedback – Input Quality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B2D6F95-8526-4C34-B02C-4765034C2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33FE641-9C2F-4510-AB72-A3A33F2CF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48880"/>
            <a:ext cx="14331139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995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Towards the Impact of Spatial and Temporal Video Quality on Gaming Quality of Experience </a:t>
            </a:r>
            <a:r>
              <a:rPr lang="en-US" altLang="de-DE" b="0" dirty="0"/>
              <a:t>| Steven Schmidt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45</a:t>
            </a:fld>
            <a:endParaRPr lang="de-DE" altLang="de-DE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99E1ABBB-62A4-43C1-86C3-DB4359FA0D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740115"/>
            <a:ext cx="8061325" cy="358560"/>
          </a:xfrm>
        </p:spPr>
        <p:txBody>
          <a:bodyPr/>
          <a:lstStyle/>
          <a:p>
            <a:r>
              <a:rPr lang="en-US" altLang="de-DE" b="1" dirty="0"/>
              <a:t>Controllability – Input Quality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B2D6F95-8526-4C34-B02C-4765034C2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E37DC51-EB16-4DD1-AE69-AD76CCEF90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48880"/>
            <a:ext cx="14331139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4116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CD85E3-A4B5-46C5-941F-481186457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210BEF-E274-4159-9918-673817637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A04493A-0B2B-4A91-853E-EBA8E44BE2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B4E847B-4A10-424A-991B-8B63A28BDA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/>
              <a:t>Seite </a:t>
            </a:r>
            <a:fld id="{899A9F41-36D9-4064-90C9-A821A7F2FEA7}" type="slidenum">
              <a:rPr lang="de-DE" altLang="de-DE" smtClean="0"/>
              <a:pPr/>
              <a:t>46</a:t>
            </a:fld>
            <a:endParaRPr lang="de-DE" alt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ABC7934-7274-40A7-A623-8F75B414A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C1D1664-FBE9-46B9-9E2E-4BED20B7E6EE}"/>
              </a:ext>
            </a:extLst>
          </p:cNvPr>
          <p:cNvSpPr txBox="1"/>
          <p:nvPr/>
        </p:nvSpPr>
        <p:spPr>
          <a:xfrm>
            <a:off x="1259632" y="2873896"/>
            <a:ext cx="6624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b="1" dirty="0" err="1">
                <a:solidFill>
                  <a:schemeClr val="bg1"/>
                </a:solidFill>
              </a:rPr>
              <a:t>Conclusion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1469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Towards the Impact of Spatial and Temporal Video Quality on Gaming Quality of Experience </a:t>
            </a:r>
            <a:r>
              <a:rPr lang="en-US" altLang="de-DE" b="0" dirty="0"/>
              <a:t>| Steven Schmidt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47</a:t>
            </a:fld>
            <a:endParaRPr lang="de-DE" altLang="de-DE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B2D6F95-8526-4C34-B02C-4765034C2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3549848-484E-4B46-B8E6-9D9AF2CA7003}"/>
              </a:ext>
            </a:extLst>
          </p:cNvPr>
          <p:cNvSpPr txBox="1"/>
          <p:nvPr/>
        </p:nvSpPr>
        <p:spPr>
          <a:xfrm>
            <a:off x="179414" y="4469813"/>
            <a:ext cx="84216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800" dirty="0"/>
              <a:t>Main </a:t>
            </a:r>
            <a:r>
              <a:rPr lang="de-DE" sz="1800" dirty="0" err="1"/>
              <a:t>effect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bitrate</a:t>
            </a:r>
            <a:r>
              <a:rPr lang="de-DE" sz="1800" dirty="0"/>
              <a:t> and </a:t>
            </a:r>
            <a:r>
              <a:rPr lang="de-DE" sz="1800" dirty="0" err="1"/>
              <a:t>resolution</a:t>
            </a:r>
            <a:r>
              <a:rPr lang="de-DE" sz="1800" dirty="0"/>
              <a:t> on </a:t>
            </a:r>
            <a:r>
              <a:rPr lang="de-DE" sz="1800" dirty="0" err="1"/>
              <a:t>overall</a:t>
            </a:r>
            <a:r>
              <a:rPr lang="de-DE" sz="1800" dirty="0"/>
              <a:t> </a:t>
            </a:r>
            <a:r>
              <a:rPr lang="de-DE" sz="1800" dirty="0" err="1"/>
              <a:t>quality</a:t>
            </a:r>
            <a:r>
              <a:rPr lang="de-DE" sz="1800" dirty="0"/>
              <a:t>, and </a:t>
            </a:r>
            <a:r>
              <a:rPr lang="de-DE" sz="1800" dirty="0" err="1"/>
              <a:t>spatial</a:t>
            </a:r>
            <a:r>
              <a:rPr lang="de-DE" sz="1800" dirty="0"/>
              <a:t> </a:t>
            </a:r>
            <a:r>
              <a:rPr lang="de-DE" sz="1800" dirty="0" err="1"/>
              <a:t>video</a:t>
            </a:r>
            <a:r>
              <a:rPr lang="de-DE" sz="1800" dirty="0"/>
              <a:t> </a:t>
            </a:r>
            <a:r>
              <a:rPr lang="de-DE" sz="1800" dirty="0" err="1"/>
              <a:t>quality</a:t>
            </a:r>
            <a:r>
              <a:rPr lang="de-DE" sz="1800" dirty="0"/>
              <a:t> (</a:t>
            </a:r>
            <a:r>
              <a:rPr lang="de-DE" sz="1800" dirty="0" err="1"/>
              <a:t>fragmentation</a:t>
            </a:r>
            <a:r>
              <a:rPr lang="de-DE" sz="1800" dirty="0"/>
              <a:t>, </a:t>
            </a:r>
            <a:r>
              <a:rPr lang="de-DE" sz="1800" dirty="0" err="1"/>
              <a:t>unclearness</a:t>
            </a:r>
            <a:r>
              <a:rPr lang="de-DE" sz="1800" dirty="0"/>
              <a:t>)</a:t>
            </a:r>
          </a:p>
          <a:p>
            <a:pPr marL="628650" lvl="1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800" b="1" dirty="0" err="1"/>
              <a:t>No</a:t>
            </a:r>
            <a:r>
              <a:rPr lang="de-DE" sz="1800" b="1" dirty="0"/>
              <a:t> </a:t>
            </a:r>
            <a:r>
              <a:rPr lang="de-DE" sz="1800" b="1" dirty="0" err="1"/>
              <a:t>main</a:t>
            </a:r>
            <a:r>
              <a:rPr lang="de-DE" sz="1800" dirty="0"/>
              <a:t> </a:t>
            </a:r>
            <a:r>
              <a:rPr lang="de-DE" sz="1800" b="1" dirty="0" err="1"/>
              <a:t>effect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bitrate</a:t>
            </a:r>
            <a:r>
              <a:rPr lang="de-DE" sz="1800" dirty="0"/>
              <a:t> and </a:t>
            </a:r>
            <a:r>
              <a:rPr lang="de-DE" sz="1800" dirty="0" err="1"/>
              <a:t>resolution</a:t>
            </a:r>
            <a:r>
              <a:rPr lang="de-DE" sz="1800" dirty="0"/>
              <a:t> </a:t>
            </a:r>
            <a:r>
              <a:rPr lang="de-DE" sz="1800" b="1" dirty="0"/>
              <a:t>on Input Quality</a:t>
            </a:r>
            <a:r>
              <a:rPr lang="de-DE" sz="1800" dirty="0"/>
              <a:t> (</a:t>
            </a:r>
            <a:r>
              <a:rPr lang="de-DE" sz="1800" dirty="0" err="1"/>
              <a:t>responsiveness</a:t>
            </a:r>
            <a:r>
              <a:rPr lang="de-DE" sz="1800" dirty="0"/>
              <a:t>, </a:t>
            </a:r>
            <a:r>
              <a:rPr lang="de-DE" sz="1800" dirty="0" err="1"/>
              <a:t>controllability</a:t>
            </a:r>
            <a:r>
              <a:rPr lang="de-DE" sz="1800" dirty="0"/>
              <a:t>, immediate </a:t>
            </a:r>
            <a:r>
              <a:rPr lang="de-DE" sz="1800" dirty="0" err="1"/>
              <a:t>feedback</a:t>
            </a:r>
            <a:r>
              <a:rPr lang="de-DE" sz="1800" dirty="0"/>
              <a:t>)</a:t>
            </a:r>
            <a:endParaRPr lang="en-US" sz="1800" dirty="0"/>
          </a:p>
          <a:p>
            <a:pPr marL="628650" lvl="1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800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7FF0F98-B430-44F7-858A-2F12E14F6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005064"/>
            <a:ext cx="8061325" cy="358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de-DE" b="1" kern="0"/>
              <a:t>Impact of Spatial Video Quality</a:t>
            </a:r>
            <a:endParaRPr lang="en-US" altLang="de-DE" b="1" kern="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995C9D2-F3B0-4EE2-808D-C8F6B9F6EA3A}"/>
              </a:ext>
            </a:extLst>
          </p:cNvPr>
          <p:cNvSpPr txBox="1"/>
          <p:nvPr/>
        </p:nvSpPr>
        <p:spPr>
          <a:xfrm>
            <a:off x="179414" y="2237565"/>
            <a:ext cx="84216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800" dirty="0"/>
              <a:t>Main </a:t>
            </a:r>
            <a:r>
              <a:rPr lang="de-DE" sz="1800" dirty="0" err="1"/>
              <a:t>effect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framerate on </a:t>
            </a:r>
            <a:r>
              <a:rPr lang="de-DE" sz="1800" dirty="0" err="1"/>
              <a:t>overall</a:t>
            </a:r>
            <a:r>
              <a:rPr lang="de-DE" sz="1800" dirty="0"/>
              <a:t> </a:t>
            </a:r>
            <a:r>
              <a:rPr lang="de-DE" sz="1800" dirty="0" err="1"/>
              <a:t>quality</a:t>
            </a:r>
            <a:r>
              <a:rPr lang="de-DE" sz="1800" dirty="0"/>
              <a:t>, and temporal </a:t>
            </a:r>
            <a:r>
              <a:rPr lang="de-DE" sz="1800" dirty="0" err="1"/>
              <a:t>video</a:t>
            </a:r>
            <a:r>
              <a:rPr lang="de-DE" sz="1800" dirty="0"/>
              <a:t> </a:t>
            </a:r>
            <a:r>
              <a:rPr lang="de-DE" sz="1800" dirty="0" err="1"/>
              <a:t>quality</a:t>
            </a:r>
            <a:r>
              <a:rPr lang="de-DE" sz="1800" dirty="0"/>
              <a:t> (</a:t>
            </a:r>
            <a:r>
              <a:rPr lang="de-DE" sz="1800" dirty="0" err="1"/>
              <a:t>discontinuity</a:t>
            </a:r>
            <a:r>
              <a:rPr lang="de-DE" sz="1800" dirty="0"/>
              <a:t>)</a:t>
            </a:r>
          </a:p>
          <a:p>
            <a:pPr marL="628650" lvl="1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800" dirty="0"/>
              <a:t>Main </a:t>
            </a:r>
            <a:r>
              <a:rPr lang="de-DE" sz="1800" dirty="0" err="1"/>
              <a:t>effect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framerate on Input Quality (</a:t>
            </a:r>
            <a:r>
              <a:rPr lang="de-DE" sz="1800" dirty="0" err="1"/>
              <a:t>responsiveness</a:t>
            </a:r>
            <a:r>
              <a:rPr lang="de-DE" sz="1800" dirty="0"/>
              <a:t>, </a:t>
            </a:r>
            <a:r>
              <a:rPr lang="de-DE" sz="1800" dirty="0" err="1"/>
              <a:t>controllability</a:t>
            </a:r>
            <a:r>
              <a:rPr lang="de-DE" sz="1800" dirty="0"/>
              <a:t>, immediate </a:t>
            </a:r>
            <a:r>
              <a:rPr lang="de-DE" sz="1800" dirty="0" err="1"/>
              <a:t>feedback</a:t>
            </a:r>
            <a:r>
              <a:rPr lang="de-DE" sz="1800" dirty="0"/>
              <a:t>)</a:t>
            </a:r>
            <a:endParaRPr lang="en-US" sz="1800" dirty="0"/>
          </a:p>
          <a:p>
            <a:pPr marL="628650" lvl="1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800" dirty="0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25A8BB98-36E1-4299-9228-901D1546F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772816"/>
            <a:ext cx="8061325" cy="358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de-DE" b="1" kern="0" dirty="0"/>
              <a:t>Impact of Temporal Video Quality</a:t>
            </a:r>
          </a:p>
        </p:txBody>
      </p:sp>
    </p:spTree>
    <p:extLst>
      <p:ext uri="{BB962C8B-B14F-4D97-AF65-F5344CB8AC3E}">
        <p14:creationId xmlns:p14="http://schemas.microsoft.com/office/powerpoint/2010/main" val="41702949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Towards the Impact of Spatial and Temporal Video Quality on Gaming Quality of Experience </a:t>
            </a:r>
            <a:r>
              <a:rPr lang="en-US" altLang="de-DE" b="0" dirty="0"/>
              <a:t>| Steven Schmidt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48</a:t>
            </a:fld>
            <a:endParaRPr lang="de-DE" altLang="de-DE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99E1ABBB-62A4-43C1-86C3-DB4359FA0D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740115"/>
            <a:ext cx="8061325" cy="358560"/>
          </a:xfrm>
        </p:spPr>
        <p:txBody>
          <a:bodyPr/>
          <a:lstStyle/>
          <a:p>
            <a:r>
              <a:rPr lang="en-US" altLang="de-DE" b="1" dirty="0"/>
              <a:t>Final Study Design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8B0237DD-B66A-4FDF-9395-3F10E25AEC78}"/>
              </a:ext>
            </a:extLst>
          </p:cNvPr>
          <p:cNvGraphicFramePr/>
          <p:nvPr/>
        </p:nvGraphicFramePr>
        <p:xfrm>
          <a:off x="762000" y="2477120"/>
          <a:ext cx="7620000" cy="174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1C2B4C1A-16F0-4B7C-B6F3-F3DAAA3A616A}"/>
              </a:ext>
            </a:extLst>
          </p:cNvPr>
          <p:cNvSpPr txBox="1"/>
          <p:nvPr/>
        </p:nvSpPr>
        <p:spPr>
          <a:xfrm>
            <a:off x="1371344" y="267433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800"/>
              </a:spcAft>
            </a:pPr>
            <a:r>
              <a:rPr lang="de-DE" sz="1800" b="1" dirty="0"/>
              <a:t>15 min</a:t>
            </a:r>
            <a:endParaRPr lang="de-DE" sz="1600" b="1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782C3E0-9EEC-4AA1-82EF-A986CDBF6C49}"/>
              </a:ext>
            </a:extLst>
          </p:cNvPr>
          <p:cNvSpPr/>
          <p:nvPr/>
        </p:nvSpPr>
        <p:spPr>
          <a:xfrm>
            <a:off x="3175690" y="2662115"/>
            <a:ext cx="979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b="1" dirty="0"/>
              <a:t>1.5 min</a:t>
            </a:r>
            <a:endParaRPr lang="en-US" sz="1800" b="1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2E286DC-185B-4E3C-B124-20DEFF62B089}"/>
              </a:ext>
            </a:extLst>
          </p:cNvPr>
          <p:cNvSpPr/>
          <p:nvPr/>
        </p:nvSpPr>
        <p:spPr>
          <a:xfrm>
            <a:off x="5107873" y="2662115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b="1" dirty="0"/>
              <a:t>3 min</a:t>
            </a:r>
            <a:endParaRPr lang="en-US" sz="1800" b="1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DF6D2AC2-9A26-4377-AF88-B541A0A5220B}"/>
              </a:ext>
            </a:extLst>
          </p:cNvPr>
          <p:cNvSpPr/>
          <p:nvPr/>
        </p:nvSpPr>
        <p:spPr>
          <a:xfrm>
            <a:off x="6857020" y="2662115"/>
            <a:ext cx="915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b="1" dirty="0"/>
              <a:t>10 min</a:t>
            </a:r>
            <a:endParaRPr lang="en-US" sz="1800" b="1" dirty="0"/>
          </a:p>
        </p:txBody>
      </p:sp>
      <p:sp>
        <p:nvSpPr>
          <p:cNvPr id="9" name="Pfeil: nach oben gekrümmt 8">
            <a:extLst>
              <a:ext uri="{FF2B5EF4-FFF2-40B4-BE49-F238E27FC236}">
                <a16:creationId xmlns:a16="http://schemas.microsoft.com/office/drawing/2014/main" id="{18A25338-1E2A-4B0B-9717-FD3B459D73E0}"/>
              </a:ext>
            </a:extLst>
          </p:cNvPr>
          <p:cNvSpPr/>
          <p:nvPr/>
        </p:nvSpPr>
        <p:spPr bwMode="auto">
          <a:xfrm flipH="1">
            <a:off x="3647905" y="4355494"/>
            <a:ext cx="1620000" cy="396000"/>
          </a:xfrm>
          <a:prstGeom prst="curvedUpArrow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7489067-791D-48EC-BB37-EBFECAECB927}"/>
              </a:ext>
            </a:extLst>
          </p:cNvPr>
          <p:cNvSpPr txBox="1"/>
          <p:nvPr/>
        </p:nvSpPr>
        <p:spPr>
          <a:xfrm>
            <a:off x="1875400" y="4406083"/>
            <a:ext cx="4392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600" b="1" dirty="0"/>
              <a:t>1 </a:t>
            </a:r>
            <a:r>
              <a:rPr lang="de-DE" sz="1600" b="1" dirty="0" err="1"/>
              <a:t>reference</a:t>
            </a:r>
            <a:r>
              <a:rPr lang="de-DE" sz="1600" b="1" dirty="0"/>
              <a:t> </a:t>
            </a:r>
          </a:p>
          <a:p>
            <a:pPr algn="l"/>
            <a:r>
              <a:rPr lang="de-DE" sz="1600" b="1" dirty="0"/>
              <a:t>+ 3 </a:t>
            </a:r>
            <a:r>
              <a:rPr lang="de-DE" sz="1600" b="1" dirty="0" err="1"/>
              <a:t>framerates</a:t>
            </a:r>
            <a:endParaRPr lang="de-DE" sz="1600" b="1" dirty="0"/>
          </a:p>
          <a:p>
            <a:pPr algn="l"/>
            <a:r>
              <a:rPr lang="de-DE" sz="1600" b="1" dirty="0"/>
              <a:t>+ 5 </a:t>
            </a:r>
            <a:r>
              <a:rPr lang="de-DE" sz="1600" b="1" dirty="0" err="1"/>
              <a:t>frame</a:t>
            </a:r>
            <a:r>
              <a:rPr lang="de-DE" sz="1600" b="1" dirty="0"/>
              <a:t> </a:t>
            </a:r>
            <a:r>
              <a:rPr lang="de-DE" sz="1600" b="1" dirty="0" err="1"/>
              <a:t>loss</a:t>
            </a:r>
            <a:r>
              <a:rPr lang="de-DE" sz="1600" b="1" dirty="0"/>
              <a:t> </a:t>
            </a:r>
            <a:r>
              <a:rPr lang="de-DE" sz="1600" b="1" dirty="0" err="1"/>
              <a:t>rates</a:t>
            </a:r>
            <a:endParaRPr lang="de-DE" sz="1600" b="1" dirty="0"/>
          </a:p>
          <a:p>
            <a:pPr algn="l"/>
            <a:r>
              <a:rPr lang="de-DE" sz="1600" b="1" dirty="0"/>
              <a:t>+ 5 </a:t>
            </a:r>
            <a:r>
              <a:rPr lang="de-DE" sz="1600" b="1" dirty="0" err="1"/>
              <a:t>delays</a:t>
            </a:r>
            <a:r>
              <a:rPr lang="de-DE" sz="1600" b="1" dirty="0"/>
              <a:t> </a:t>
            </a:r>
          </a:p>
          <a:p>
            <a:pPr algn="l"/>
            <a:r>
              <a:rPr lang="de-DE" sz="1600" b="1" dirty="0"/>
              <a:t>+ 3 </a:t>
            </a:r>
            <a:r>
              <a:rPr lang="de-DE" sz="1600" b="1" dirty="0" err="1"/>
              <a:t>bitrates</a:t>
            </a:r>
            <a:r>
              <a:rPr lang="de-DE" sz="1600" b="1" dirty="0"/>
              <a:t> (</a:t>
            </a:r>
            <a:r>
              <a:rPr lang="de-DE" sz="1600" b="1" dirty="0" err="1"/>
              <a:t>comparison</a:t>
            </a:r>
            <a:r>
              <a:rPr lang="de-DE" sz="1600" b="1" dirty="0"/>
              <a:t>)</a:t>
            </a:r>
          </a:p>
        </p:txBody>
      </p:sp>
      <p:sp>
        <p:nvSpPr>
          <p:cNvPr id="15" name="Pfeil: nach rechts 14">
            <a:extLst>
              <a:ext uri="{FF2B5EF4-FFF2-40B4-BE49-F238E27FC236}">
                <a16:creationId xmlns:a16="http://schemas.microsoft.com/office/drawing/2014/main" id="{2F7713B0-872A-4B64-94A2-547575E3A795}"/>
              </a:ext>
            </a:extLst>
          </p:cNvPr>
          <p:cNvSpPr/>
          <p:nvPr/>
        </p:nvSpPr>
        <p:spPr bwMode="auto">
          <a:xfrm>
            <a:off x="1331915" y="5749520"/>
            <a:ext cx="301099" cy="396000"/>
          </a:xfrm>
          <a:prstGeom prst="rightArrow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843A62D-AE48-46AF-AC49-BC144C310D97}"/>
              </a:ext>
            </a:extLst>
          </p:cNvPr>
          <p:cNvSpPr/>
          <p:nvPr/>
        </p:nvSpPr>
        <p:spPr>
          <a:xfrm>
            <a:off x="1875400" y="5761556"/>
            <a:ext cx="1672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b="1" dirty="0"/>
              <a:t>17 </a:t>
            </a:r>
            <a:r>
              <a:rPr lang="de-DE" sz="1800" b="1" dirty="0" err="1"/>
              <a:t>conditions</a:t>
            </a:r>
            <a:endParaRPr lang="en-US" sz="1800" b="1" dirty="0"/>
          </a:p>
        </p:txBody>
      </p:sp>
      <p:sp>
        <p:nvSpPr>
          <p:cNvPr id="16" name="Geschweifte Klammer rechts 15">
            <a:extLst>
              <a:ext uri="{FF2B5EF4-FFF2-40B4-BE49-F238E27FC236}">
                <a16:creationId xmlns:a16="http://schemas.microsoft.com/office/drawing/2014/main" id="{438D6391-B53F-4576-A0F5-0A4A2B3FB751}"/>
              </a:ext>
            </a:extLst>
          </p:cNvPr>
          <p:cNvSpPr/>
          <p:nvPr/>
        </p:nvSpPr>
        <p:spPr bwMode="auto">
          <a:xfrm>
            <a:off x="5380657" y="4406083"/>
            <a:ext cx="432048" cy="1707129"/>
          </a:xfrm>
          <a:prstGeom prst="rightBrac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A81EC496-7C93-4C58-91B1-83E0F60EC76A}"/>
              </a:ext>
            </a:extLst>
          </p:cNvPr>
          <p:cNvSpPr/>
          <p:nvPr/>
        </p:nvSpPr>
        <p:spPr>
          <a:xfrm>
            <a:off x="5616937" y="4385651"/>
            <a:ext cx="298223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800" b="1" dirty="0">
                <a:solidFill>
                  <a:schemeClr val="tx2"/>
                </a:solidFill>
              </a:rPr>
              <a:t>100 </a:t>
            </a:r>
            <a:r>
              <a:rPr lang="de-DE" sz="1800" b="1" dirty="0" err="1">
                <a:solidFill>
                  <a:schemeClr val="tx2"/>
                </a:solidFill>
              </a:rPr>
              <a:t>minutes</a:t>
            </a:r>
            <a:endParaRPr lang="de-DE" sz="1800" b="1" dirty="0">
              <a:solidFill>
                <a:schemeClr val="tx2"/>
              </a:solidFill>
            </a:endParaRPr>
          </a:p>
          <a:p>
            <a:r>
              <a:rPr lang="de-DE" sz="1800" b="1" dirty="0"/>
              <a:t>per </a:t>
            </a:r>
            <a:r>
              <a:rPr lang="en-US" sz="1800" b="1" dirty="0"/>
              <a:t>participant</a:t>
            </a:r>
            <a:r>
              <a:rPr lang="de-DE" sz="1800" b="1" dirty="0"/>
              <a:t> </a:t>
            </a:r>
          </a:p>
          <a:p>
            <a:r>
              <a:rPr lang="de-DE" sz="1800" b="1" dirty="0"/>
              <a:t>per game</a:t>
            </a:r>
          </a:p>
          <a:p>
            <a:endParaRPr lang="de-DE" b="1" dirty="0"/>
          </a:p>
          <a:p>
            <a:r>
              <a:rPr lang="de-DE" sz="1800" b="1" dirty="0">
                <a:solidFill>
                  <a:schemeClr val="tx2"/>
                </a:solidFill>
              </a:rPr>
              <a:t>450</a:t>
            </a:r>
            <a:r>
              <a:rPr lang="en-US" sz="1800" b="1" dirty="0"/>
              <a:t> hours for </a:t>
            </a:r>
            <a:r>
              <a:rPr lang="en-US" sz="1800" b="1" dirty="0">
                <a:solidFill>
                  <a:schemeClr val="tx2"/>
                </a:solidFill>
              </a:rPr>
              <a:t>9 games</a:t>
            </a:r>
            <a:r>
              <a:rPr lang="en-US" sz="1800" b="1" dirty="0"/>
              <a:t> and 30 participants</a:t>
            </a:r>
            <a:endParaRPr lang="de-DE" sz="1800" b="1" dirty="0"/>
          </a:p>
        </p:txBody>
      </p:sp>
    </p:spTree>
    <p:extLst>
      <p:ext uri="{BB962C8B-B14F-4D97-AF65-F5344CB8AC3E}">
        <p14:creationId xmlns:p14="http://schemas.microsoft.com/office/powerpoint/2010/main" val="328304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7" grpId="0"/>
      <p:bldP spid="16" grpId="0" animBg="1"/>
      <p:bldP spid="1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1740115"/>
            <a:ext cx="8061325" cy="358560"/>
          </a:xfrm>
        </p:spPr>
        <p:txBody>
          <a:bodyPr/>
          <a:lstStyle/>
          <a:p>
            <a:r>
              <a:rPr lang="en-US" b="1" dirty="0"/>
              <a:t>Thank you for your Attention!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	</a:t>
            </a:r>
          </a:p>
          <a:p>
            <a:r>
              <a:rPr lang="de-DE" dirty="0"/>
              <a:t>	</a:t>
            </a:r>
            <a:r>
              <a:rPr lang="en-US" sz="1600" dirty="0">
                <a:solidFill>
                  <a:schemeClr val="tx2"/>
                </a:solidFill>
              </a:rPr>
              <a:t>Towards the Impact of Spatial and Temporal </a:t>
            </a:r>
          </a:p>
          <a:p>
            <a:r>
              <a:rPr lang="en-US" sz="1600" dirty="0">
                <a:solidFill>
                  <a:schemeClr val="tx2"/>
                </a:solidFill>
              </a:rPr>
              <a:t>	Video Quality on Gaming Quality of Experience</a:t>
            </a:r>
          </a:p>
          <a:p>
            <a:r>
              <a:rPr lang="en-US" altLang="de-DE" sz="1600" dirty="0">
                <a:solidFill>
                  <a:schemeClr val="tx2"/>
                </a:solidFill>
              </a:rPr>
              <a:t>	</a:t>
            </a:r>
            <a:r>
              <a:rPr lang="en-US" altLang="de-DE" dirty="0">
                <a:solidFill>
                  <a:schemeClr val="accent5">
                    <a:lumMod val="50000"/>
                  </a:schemeClr>
                </a:solidFill>
              </a:rPr>
              <a:t>Steven Schmidt</a:t>
            </a:r>
            <a:endParaRPr lang="en-US" altLang="de-DE" dirty="0">
              <a:solidFill>
                <a:srgbClr val="717171"/>
              </a:solidFill>
            </a:endParaRPr>
          </a:p>
          <a:p>
            <a:r>
              <a:rPr lang="en-US" altLang="de-DE" dirty="0">
                <a:solidFill>
                  <a:srgbClr val="717171"/>
                </a:solidFill>
              </a:rPr>
              <a:t> </a:t>
            </a:r>
          </a:p>
          <a:p>
            <a:endParaRPr lang="de-DE" sz="1600" dirty="0"/>
          </a:p>
          <a:p>
            <a:r>
              <a:rPr lang="de-DE" sz="1600" dirty="0">
                <a:solidFill>
                  <a:schemeClr val="tx2"/>
                </a:solidFill>
              </a:rPr>
              <a:t>	</a:t>
            </a:r>
            <a:r>
              <a:rPr lang="en-US" sz="1600" dirty="0">
                <a:solidFill>
                  <a:schemeClr val="tx2"/>
                </a:solidFill>
              </a:rPr>
              <a:t>We are always searching for collaborations </a:t>
            </a:r>
            <a:r>
              <a:rPr lang="en-US" sz="1600" dirty="0">
                <a:solidFill>
                  <a:schemeClr val="tx2"/>
                </a:solidFill>
                <a:sym typeface="Wingdings" panose="05000000000000000000" pitchFamily="2" charset="2"/>
              </a:rPr>
              <a:t></a:t>
            </a:r>
            <a:endParaRPr lang="de-DE" sz="1600" dirty="0">
              <a:solidFill>
                <a:srgbClr val="C00000"/>
              </a:solidFill>
            </a:endParaRPr>
          </a:p>
          <a:p>
            <a:pPr marL="441325" lvl="1" indent="0">
              <a:buNone/>
            </a:pPr>
            <a:br>
              <a:rPr lang="en-US" altLang="de-DE" dirty="0">
                <a:solidFill>
                  <a:srgbClr val="C00000"/>
                </a:solidFill>
              </a:rPr>
            </a:br>
            <a:endParaRPr lang="de-DE" dirty="0"/>
          </a:p>
          <a:p>
            <a:endParaRPr lang="de-DE" dirty="0"/>
          </a:p>
          <a:p>
            <a:r>
              <a:rPr lang="de-DE" dirty="0"/>
              <a:t>		</a:t>
            </a:r>
            <a:r>
              <a:rPr lang="de-DE" dirty="0" err="1"/>
              <a:t>Visit</a:t>
            </a:r>
            <a:r>
              <a:rPr lang="de-DE" dirty="0"/>
              <a:t> </a:t>
            </a:r>
          </a:p>
          <a:p>
            <a:r>
              <a:rPr lang="de-DE" dirty="0"/>
              <a:t>		www.qu.tu-berlin.de </a:t>
            </a:r>
          </a:p>
          <a:p>
            <a:r>
              <a:rPr lang="de-DE" dirty="0"/>
              <a:t>		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.</a:t>
            </a:r>
          </a:p>
          <a:p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Towards the Impact of Spatial and Temporal Video Quality on Gaming Quality of Experience </a:t>
            </a:r>
            <a:r>
              <a:rPr lang="en-US" altLang="de-DE" b="0" dirty="0"/>
              <a:t>| Steven Schmidt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/>
              <a:t>Seite </a:t>
            </a:r>
            <a:fld id="{899A9F41-36D9-4064-90C9-A821A7F2FEA7}" type="slidenum">
              <a:rPr lang="de-DE" altLang="de-DE" smtClean="0"/>
              <a:pPr/>
              <a:t>49</a:t>
            </a:fld>
            <a:endParaRPr lang="de-DE" alt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2CC423C2-5962-4F88-86F7-A8C3C0763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2564904"/>
            <a:ext cx="2743583" cy="293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38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Towards the Impact of Spatial and Temporal Video Quality on Gaming Quality of Experience </a:t>
            </a:r>
            <a:r>
              <a:rPr lang="en-US" altLang="de-DE" b="0" dirty="0"/>
              <a:t>| Steven Schmidt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5</a:t>
            </a:fld>
            <a:endParaRPr lang="de-DE" altLang="de-DE" dirty="0"/>
          </a:p>
        </p:txBody>
      </p:sp>
      <p:grpSp>
        <p:nvGrpSpPr>
          <p:cNvPr id="59" name="Group 94">
            <a:extLst>
              <a:ext uri="{FF2B5EF4-FFF2-40B4-BE49-F238E27FC236}">
                <a16:creationId xmlns:a16="http://schemas.microsoft.com/office/drawing/2014/main" id="{081B1A0B-D352-4E77-86C3-35EB1AF1F24E}"/>
              </a:ext>
            </a:extLst>
          </p:cNvPr>
          <p:cNvGrpSpPr>
            <a:grpSpLocks/>
          </p:cNvGrpSpPr>
          <p:nvPr/>
        </p:nvGrpSpPr>
        <p:grpSpPr bwMode="auto">
          <a:xfrm>
            <a:off x="611560" y="2371131"/>
            <a:ext cx="7878762" cy="985859"/>
            <a:chOff x="388304" y="830846"/>
            <a:chExt cx="8059661" cy="1007963"/>
          </a:xfrm>
        </p:grpSpPr>
        <p:sp>
          <p:nvSpPr>
            <p:cNvPr id="60" name="Rectangle 7">
              <a:extLst>
                <a:ext uri="{FF2B5EF4-FFF2-40B4-BE49-F238E27FC236}">
                  <a16:creationId xmlns:a16="http://schemas.microsoft.com/office/drawing/2014/main" id="{713B46A0-93D3-49BB-A982-A3B4288B156D}"/>
                </a:ext>
              </a:extLst>
            </p:cNvPr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88304" y="830846"/>
              <a:ext cx="8059661" cy="1007963"/>
            </a:xfrm>
            <a:prstGeom prst="rect">
              <a:avLst/>
            </a:prstGeom>
            <a:solidFill>
              <a:srgbClr val="DDDDDD">
                <a:alpha val="25098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b"/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endParaRPr lang="en-US" altLang="en-US" sz="1600" dirty="0">
                <a:latin typeface="Tele-GroteskHal" pitchFamily="2" charset="0"/>
              </a:endParaRPr>
            </a:p>
          </p:txBody>
        </p:sp>
        <p:sp>
          <p:nvSpPr>
            <p:cNvPr id="61" name="Text Box 137">
              <a:extLst>
                <a:ext uri="{FF2B5EF4-FFF2-40B4-BE49-F238E27FC236}">
                  <a16:creationId xmlns:a16="http://schemas.microsoft.com/office/drawing/2014/main" id="{3B3C329F-6873-4FC6-8A0D-9E241360A6CC}"/>
                </a:ext>
              </a:extLst>
            </p:cNvPr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rot="5400000">
              <a:off x="578561" y="1231363"/>
              <a:ext cx="65" cy="198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endParaRPr lang="en-US" altLang="en-US" sz="1400" dirty="0">
                <a:latin typeface="Tele-GroteskUlt" pitchFamily="2" charset="0"/>
              </a:endParaRPr>
            </a:p>
          </p:txBody>
        </p:sp>
        <p:grpSp>
          <p:nvGrpSpPr>
            <p:cNvPr id="62" name="Group 2">
              <a:extLst>
                <a:ext uri="{FF2B5EF4-FFF2-40B4-BE49-F238E27FC236}">
                  <a16:creationId xmlns:a16="http://schemas.microsoft.com/office/drawing/2014/main" id="{2F979665-016F-4BBB-9F64-FBC4E46090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0913" y="955078"/>
              <a:ext cx="7605159" cy="776413"/>
              <a:chOff x="580913" y="955078"/>
              <a:chExt cx="7605159" cy="776413"/>
            </a:xfrm>
          </p:grpSpPr>
          <p:sp>
            <p:nvSpPr>
              <p:cNvPr id="93" name="Rectangle 2">
                <a:extLst>
                  <a:ext uri="{FF2B5EF4-FFF2-40B4-BE49-F238E27FC236}">
                    <a16:creationId xmlns:a16="http://schemas.microsoft.com/office/drawing/2014/main" id="{C1851E24-2D0D-453E-9646-2A0613525C44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1202760" y="955078"/>
                <a:ext cx="2189920" cy="750921"/>
              </a:xfrm>
              <a:prstGeom prst="rect">
                <a:avLst/>
              </a:prstGeom>
              <a:solidFill>
                <a:srgbClr val="A1CFD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 anchorCtr="1"/>
              <a:lstStyle>
                <a:lvl1pPr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30000"/>
                  </a:spcAft>
                  <a:buClrTx/>
                  <a:buSzTx/>
                  <a:buFontTx/>
                  <a:buNone/>
                </a:pPr>
                <a:endParaRPr lang="en-US" altLang="en-US" sz="1600">
                  <a:latin typeface="Tele-GroteskHal" pitchFamily="2" charset="0"/>
                </a:endParaRPr>
              </a:p>
              <a:p>
                <a:pPr algn="ctr" eaLnBrk="1" hangingPunct="1">
                  <a:spcBef>
                    <a:spcPct val="0"/>
                  </a:spcBef>
                  <a:spcAft>
                    <a:spcPct val="30000"/>
                  </a:spcAft>
                  <a:buClrTx/>
                  <a:buSzTx/>
                  <a:buFontTx/>
                  <a:buNone/>
                </a:pPr>
                <a:r>
                  <a:rPr lang="en-US" altLang="en-US" sz="1600">
                    <a:latin typeface="Tele-GroteskHal" pitchFamily="2" charset="0"/>
                  </a:rPr>
                  <a:t>User</a:t>
                </a:r>
              </a:p>
              <a:p>
                <a:pPr algn="ctr" eaLnBrk="1" hangingPunct="1">
                  <a:spcBef>
                    <a:spcPct val="0"/>
                  </a:spcBef>
                  <a:spcAft>
                    <a:spcPct val="30000"/>
                  </a:spcAft>
                  <a:buClrTx/>
                  <a:buSzTx/>
                  <a:buFontTx/>
                  <a:buNone/>
                </a:pPr>
                <a:endParaRPr lang="en-US" altLang="en-US" sz="1600">
                  <a:latin typeface="Tele-GroteskHal" pitchFamily="2" charset="0"/>
                </a:endParaRPr>
              </a:p>
              <a:p>
                <a:pPr algn="ctr" eaLnBrk="1" hangingPunct="1">
                  <a:spcBef>
                    <a:spcPct val="0"/>
                  </a:spcBef>
                  <a:spcAft>
                    <a:spcPct val="30000"/>
                  </a:spcAft>
                  <a:buClrTx/>
                  <a:buSzTx/>
                  <a:buFontTx/>
                  <a:buNone/>
                </a:pPr>
                <a:endParaRPr lang="en-US" altLang="en-US" sz="1200">
                  <a:latin typeface="Tele-GroteskFet" pitchFamily="2" charset="0"/>
                </a:endParaRPr>
              </a:p>
              <a:p>
                <a:pPr algn="ctr" eaLnBrk="1" hangingPunct="1">
                  <a:spcBef>
                    <a:spcPct val="0"/>
                  </a:spcBef>
                  <a:spcAft>
                    <a:spcPct val="30000"/>
                  </a:spcAft>
                  <a:buClrTx/>
                  <a:buSzTx/>
                  <a:buFontTx/>
                  <a:buNone/>
                </a:pPr>
                <a:endParaRPr lang="en-US" altLang="en-US" sz="1200">
                  <a:latin typeface="Tele-GroteskFet" pitchFamily="2" charset="0"/>
                </a:endParaRPr>
              </a:p>
            </p:txBody>
          </p:sp>
          <p:sp>
            <p:nvSpPr>
              <p:cNvPr id="94" name="Rectangle 3">
                <a:extLst>
                  <a:ext uri="{FF2B5EF4-FFF2-40B4-BE49-F238E27FC236}">
                    <a16:creationId xmlns:a16="http://schemas.microsoft.com/office/drawing/2014/main" id="{BDACC62D-1F89-4D30-8F50-D707190E781D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3617349" y="955078"/>
                <a:ext cx="2154135" cy="750921"/>
              </a:xfrm>
              <a:prstGeom prst="rect">
                <a:avLst/>
              </a:prstGeom>
              <a:solidFill>
                <a:srgbClr val="A1CFD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tIns="0"/>
              <a:lstStyle>
                <a:lvl1pPr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30000"/>
                  </a:spcAft>
                  <a:buClrTx/>
                  <a:buSzTx/>
                  <a:buFontTx/>
                  <a:buNone/>
                </a:pPr>
                <a:r>
                  <a:rPr lang="en-US" altLang="en-US" sz="1600">
                    <a:latin typeface="Tele-GroteskHal" pitchFamily="2" charset="0"/>
                  </a:rPr>
                  <a:t>System</a:t>
                </a:r>
              </a:p>
            </p:txBody>
          </p:sp>
          <p:sp>
            <p:nvSpPr>
              <p:cNvPr id="95" name="Rectangle 35">
                <a:extLst>
                  <a:ext uri="{FF2B5EF4-FFF2-40B4-BE49-F238E27FC236}">
                    <a16:creationId xmlns:a16="http://schemas.microsoft.com/office/drawing/2014/main" id="{1E8EEE04-6D0C-4EDD-9CC7-A0D25E7560CD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3681673" y="1207402"/>
                <a:ext cx="980865" cy="478811"/>
              </a:xfrm>
              <a:prstGeom prst="rect">
                <a:avLst/>
              </a:prstGeom>
              <a:solidFill>
                <a:srgbClr val="A1CFD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lnSpc>
                    <a:spcPct val="90000"/>
                  </a:lnSpc>
                  <a:spcAft>
                    <a:spcPct val="30000"/>
                  </a:spcAft>
                  <a:defRPr/>
                </a:pPr>
                <a:r>
                  <a:rPr lang="en-US" altLang="en-US" sz="1050" dirty="0">
                    <a:latin typeface="Tele-GroteskFet" pitchFamily="2" charset="0"/>
                  </a:rPr>
                  <a:t>Game genre</a:t>
                </a:r>
                <a:br>
                  <a:rPr lang="en-US" altLang="en-US" sz="1050" dirty="0">
                    <a:latin typeface="Tele-GroteskFet" pitchFamily="2" charset="0"/>
                  </a:rPr>
                </a:br>
                <a:r>
                  <a:rPr lang="en-US" altLang="en-US" sz="1050" dirty="0">
                    <a:latin typeface="Tele-GroteskFet" pitchFamily="2" charset="0"/>
                  </a:rPr>
                  <a:t>Game structure</a:t>
                </a:r>
                <a:br>
                  <a:rPr lang="en-US" altLang="en-US" sz="1050" dirty="0">
                    <a:latin typeface="Tele-GroteskFet" pitchFamily="2" charset="0"/>
                  </a:rPr>
                </a:br>
                <a:r>
                  <a:rPr lang="en-US" altLang="en-US" sz="1050" dirty="0">
                    <a:latin typeface="Tele-GroteskFet" pitchFamily="2" charset="0"/>
                  </a:rPr>
                  <a:t>Game rules</a:t>
                </a:r>
              </a:p>
            </p:txBody>
          </p:sp>
          <p:sp>
            <p:nvSpPr>
              <p:cNvPr id="96" name="Rectangle 36">
                <a:extLst>
                  <a:ext uri="{FF2B5EF4-FFF2-40B4-BE49-F238E27FC236}">
                    <a16:creationId xmlns:a16="http://schemas.microsoft.com/office/drawing/2014/main" id="{C313CB64-CD44-4042-8520-1AA151BB61C5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4733992" y="1207402"/>
                <a:ext cx="982490" cy="478811"/>
              </a:xfrm>
              <a:prstGeom prst="rect">
                <a:avLst/>
              </a:prstGeom>
              <a:solidFill>
                <a:srgbClr val="A1CFD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lnSpc>
                    <a:spcPct val="90000"/>
                  </a:lnSpc>
                  <a:spcAft>
                    <a:spcPct val="30000"/>
                  </a:spcAft>
                  <a:defRPr/>
                </a:pPr>
                <a:r>
                  <a:rPr lang="en-US" altLang="en-US" sz="1050" dirty="0">
                    <a:latin typeface="Tele-GroteskFet" pitchFamily="2" charset="0"/>
                  </a:rPr>
                  <a:t>Server</a:t>
                </a:r>
                <a:br>
                  <a:rPr lang="en-US" altLang="en-US" sz="1050" dirty="0">
                    <a:latin typeface="Tele-GroteskFet" pitchFamily="2" charset="0"/>
                  </a:rPr>
                </a:br>
                <a:r>
                  <a:rPr lang="en-US" altLang="en-US" sz="1050" dirty="0">
                    <a:latin typeface="Tele-GroteskFet" pitchFamily="2" charset="0"/>
                  </a:rPr>
                  <a:t>Channel</a:t>
                </a:r>
                <a:br>
                  <a:rPr lang="en-US" altLang="en-US" sz="1050" dirty="0">
                    <a:latin typeface="Tele-GroteskFet" pitchFamily="2" charset="0"/>
                  </a:rPr>
                </a:br>
                <a:r>
                  <a:rPr lang="en-US" altLang="en-US" sz="1050" dirty="0">
                    <a:latin typeface="Tele-GroteskFet" pitchFamily="2" charset="0"/>
                  </a:rPr>
                  <a:t>Player &amp; device</a:t>
                </a:r>
              </a:p>
            </p:txBody>
          </p:sp>
          <p:sp>
            <p:nvSpPr>
              <p:cNvPr id="97" name="Rectangle 114">
                <a:extLst>
                  <a:ext uri="{FF2B5EF4-FFF2-40B4-BE49-F238E27FC236}">
                    <a16:creationId xmlns:a16="http://schemas.microsoft.com/office/drawing/2014/main" id="{626A8B03-689C-451B-894D-F14371CD5CEB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1268484" y="1207402"/>
                <a:ext cx="1076679" cy="478811"/>
              </a:xfrm>
              <a:prstGeom prst="rect">
                <a:avLst/>
              </a:prstGeom>
              <a:solidFill>
                <a:srgbClr val="A1CFD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lnSpc>
                    <a:spcPct val="90000"/>
                  </a:lnSpc>
                  <a:spcAft>
                    <a:spcPct val="30000"/>
                  </a:spcAft>
                  <a:defRPr/>
                </a:pPr>
                <a:r>
                  <a:rPr lang="en-US" altLang="en-US" sz="1050" dirty="0">
                    <a:latin typeface="Tele-GroteskFet" pitchFamily="2" charset="0"/>
                  </a:rPr>
                  <a:t>Experience</a:t>
                </a:r>
                <a:br>
                  <a:rPr lang="en-US" altLang="en-US" sz="1050" dirty="0">
                    <a:latin typeface="Tele-GroteskFet" pitchFamily="2" charset="0"/>
                  </a:rPr>
                </a:br>
                <a:r>
                  <a:rPr lang="en-US" altLang="en-US" sz="1050" dirty="0">
                    <a:latin typeface="Tele-GroteskFet" pitchFamily="2" charset="0"/>
                  </a:rPr>
                  <a:t>Playing style</a:t>
                </a:r>
                <a:br>
                  <a:rPr lang="en-US" altLang="en-US" sz="1050" dirty="0">
                    <a:latin typeface="Tele-GroteskFet" pitchFamily="2" charset="0"/>
                  </a:rPr>
                </a:br>
                <a:r>
                  <a:rPr lang="en-US" altLang="en-US" sz="1050" dirty="0">
                    <a:latin typeface="Tele-GroteskFet" pitchFamily="2" charset="0"/>
                  </a:rPr>
                  <a:t>Intrinsic </a:t>
                </a:r>
                <a:r>
                  <a:rPr lang="en-US" altLang="en-US" sz="1050" dirty="0" err="1">
                    <a:latin typeface="Tele-GroteskFet" pitchFamily="2" charset="0"/>
                  </a:rPr>
                  <a:t>motivat</a:t>
                </a:r>
                <a:r>
                  <a:rPr lang="en-US" altLang="en-US" sz="1050" dirty="0">
                    <a:latin typeface="Tele-GroteskFet" pitchFamily="2" charset="0"/>
                  </a:rPr>
                  <a:t>.</a:t>
                </a:r>
              </a:p>
            </p:txBody>
          </p:sp>
          <p:sp>
            <p:nvSpPr>
              <p:cNvPr id="98" name="Rectangle 115">
                <a:extLst>
                  <a:ext uri="{FF2B5EF4-FFF2-40B4-BE49-F238E27FC236}">
                    <a16:creationId xmlns:a16="http://schemas.microsoft.com/office/drawing/2014/main" id="{7CA9EEE7-B517-4213-B5A7-448FFAE65E21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2413935" y="1206953"/>
                <a:ext cx="944553" cy="479261"/>
              </a:xfrm>
              <a:prstGeom prst="rect">
                <a:avLst/>
              </a:prstGeom>
              <a:solidFill>
                <a:srgbClr val="A1CFD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30000"/>
                  </a:spcAft>
                  <a:buClrTx/>
                  <a:buSzTx/>
                  <a:buFontTx/>
                  <a:buNone/>
                </a:pPr>
                <a:r>
                  <a:rPr lang="en-US" altLang="en-US" sz="1000">
                    <a:latin typeface="Tele-GroteskFet" pitchFamily="2" charset="0"/>
                  </a:rPr>
                  <a:t>Static factors</a:t>
                </a:r>
                <a:br>
                  <a:rPr lang="en-US" altLang="en-US" sz="1000">
                    <a:latin typeface="Tele-GroteskFet" pitchFamily="2" charset="0"/>
                  </a:rPr>
                </a:br>
                <a:r>
                  <a:rPr lang="en-US" altLang="en-US" sz="1000">
                    <a:latin typeface="Tele-GroteskFet" pitchFamily="2" charset="0"/>
                  </a:rPr>
                  <a:t>Dynamic factors</a:t>
                </a:r>
              </a:p>
            </p:txBody>
          </p:sp>
          <p:sp>
            <p:nvSpPr>
              <p:cNvPr id="99" name="Rectangle 119">
                <a:extLst>
                  <a:ext uri="{FF2B5EF4-FFF2-40B4-BE49-F238E27FC236}">
                    <a16:creationId xmlns:a16="http://schemas.microsoft.com/office/drawing/2014/main" id="{6AC66FAE-D4CF-43F0-BF6C-DF233A2E3991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6033150" y="955078"/>
                <a:ext cx="2152922" cy="750921"/>
              </a:xfrm>
              <a:prstGeom prst="rect">
                <a:avLst/>
              </a:prstGeom>
              <a:solidFill>
                <a:srgbClr val="A1CFD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 anchorCtr="1"/>
              <a:lstStyle>
                <a:lvl1pPr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30000"/>
                  </a:spcAft>
                  <a:buClrTx/>
                  <a:buSzTx/>
                  <a:buFontTx/>
                  <a:buNone/>
                </a:pPr>
                <a:br>
                  <a:rPr lang="en-US" altLang="en-US" sz="1600">
                    <a:latin typeface="Tele-GroteskHal" pitchFamily="2" charset="0"/>
                  </a:rPr>
                </a:br>
                <a:r>
                  <a:rPr lang="en-US" altLang="en-US" sz="1600">
                    <a:latin typeface="Tele-GroteskHal" pitchFamily="2" charset="0"/>
                  </a:rPr>
                  <a:t>Context</a:t>
                </a:r>
              </a:p>
              <a:p>
                <a:pPr algn="ctr" eaLnBrk="1" hangingPunct="1">
                  <a:spcBef>
                    <a:spcPct val="0"/>
                  </a:spcBef>
                  <a:spcAft>
                    <a:spcPct val="30000"/>
                  </a:spcAft>
                  <a:buClrTx/>
                  <a:buSzTx/>
                  <a:buFontTx/>
                  <a:buNone/>
                </a:pPr>
                <a:endParaRPr lang="en-US" altLang="en-US" sz="1600">
                  <a:latin typeface="Tele-GroteskHal" pitchFamily="2" charset="0"/>
                </a:endParaRPr>
              </a:p>
              <a:p>
                <a:pPr algn="ctr" eaLnBrk="1" hangingPunct="1">
                  <a:spcBef>
                    <a:spcPct val="0"/>
                  </a:spcBef>
                  <a:spcAft>
                    <a:spcPct val="30000"/>
                  </a:spcAft>
                  <a:buClrTx/>
                  <a:buSzTx/>
                  <a:buFontTx/>
                  <a:buNone/>
                </a:pPr>
                <a:endParaRPr lang="en-US" altLang="en-US" sz="1200">
                  <a:latin typeface="Tele-GroteskFet" pitchFamily="2" charset="0"/>
                </a:endParaRPr>
              </a:p>
              <a:p>
                <a:pPr algn="ctr" eaLnBrk="1" hangingPunct="1">
                  <a:spcBef>
                    <a:spcPct val="0"/>
                  </a:spcBef>
                  <a:spcAft>
                    <a:spcPct val="30000"/>
                  </a:spcAft>
                  <a:buClrTx/>
                  <a:buSzTx/>
                  <a:buFontTx/>
                  <a:buNone/>
                </a:pPr>
                <a:endParaRPr lang="en-US" altLang="en-US" sz="1200">
                  <a:latin typeface="Tele-GroteskFet" pitchFamily="2" charset="0"/>
                </a:endParaRPr>
              </a:p>
            </p:txBody>
          </p:sp>
          <p:sp>
            <p:nvSpPr>
              <p:cNvPr id="100" name="Rectangle 120">
                <a:extLst>
                  <a:ext uri="{FF2B5EF4-FFF2-40B4-BE49-F238E27FC236}">
                    <a16:creationId xmlns:a16="http://schemas.microsoft.com/office/drawing/2014/main" id="{97386180-F219-4B4A-AA12-B47E9707CB00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6073751" y="1247979"/>
                <a:ext cx="928899" cy="438235"/>
              </a:xfrm>
              <a:prstGeom prst="rect">
                <a:avLst/>
              </a:prstGeom>
              <a:solidFill>
                <a:srgbClr val="A1CFD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lnSpc>
                    <a:spcPct val="90000"/>
                  </a:lnSpc>
                  <a:spcAft>
                    <a:spcPct val="30000"/>
                  </a:spcAft>
                  <a:defRPr/>
                </a:pPr>
                <a:r>
                  <a:rPr lang="en-US" altLang="en-US" sz="1050" dirty="0">
                    <a:latin typeface="Tele-GroteskFet" pitchFamily="2" charset="0"/>
                  </a:rPr>
                  <a:t>Physic. &amp; social</a:t>
                </a:r>
                <a:br>
                  <a:rPr lang="en-US" altLang="en-US" sz="1050" dirty="0">
                    <a:latin typeface="Tele-GroteskFet" pitchFamily="2" charset="0"/>
                  </a:rPr>
                </a:br>
                <a:r>
                  <a:rPr lang="en-US" altLang="en-US" sz="1050" dirty="0">
                    <a:latin typeface="Tele-GroteskFet" pitchFamily="2" charset="0"/>
                  </a:rPr>
                  <a:t>environment</a:t>
                </a:r>
              </a:p>
            </p:txBody>
          </p:sp>
          <p:sp>
            <p:nvSpPr>
              <p:cNvPr id="101" name="Rectangle 121">
                <a:extLst>
                  <a:ext uri="{FF2B5EF4-FFF2-40B4-BE49-F238E27FC236}">
                    <a16:creationId xmlns:a16="http://schemas.microsoft.com/office/drawing/2014/main" id="{F515B9EB-774F-4796-959C-B4386FAE558E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7051369" y="1247979"/>
                <a:ext cx="1091294" cy="438235"/>
              </a:xfrm>
              <a:prstGeom prst="rect">
                <a:avLst/>
              </a:prstGeom>
              <a:solidFill>
                <a:srgbClr val="A1CFD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lnSpc>
                    <a:spcPct val="90000"/>
                  </a:lnSpc>
                  <a:spcAft>
                    <a:spcPct val="30000"/>
                  </a:spcAft>
                  <a:defRPr/>
                </a:pPr>
                <a:r>
                  <a:rPr lang="en-US" altLang="en-US" sz="1050" dirty="0">
                    <a:latin typeface="Tele-GroteskFet" pitchFamily="2" charset="0"/>
                  </a:rPr>
                  <a:t>Extrinsic </a:t>
                </a:r>
                <a:r>
                  <a:rPr lang="en-US" altLang="en-US" sz="1050" dirty="0" err="1">
                    <a:latin typeface="Tele-GroteskFet" pitchFamily="2" charset="0"/>
                  </a:rPr>
                  <a:t>motivat</a:t>
                </a:r>
                <a:r>
                  <a:rPr lang="en-US" altLang="en-US" sz="1050" dirty="0">
                    <a:latin typeface="Tele-GroteskFet" pitchFamily="2" charset="0"/>
                  </a:rPr>
                  <a:t>.</a:t>
                </a:r>
                <a:br>
                  <a:rPr lang="en-US" altLang="en-US" sz="1050" dirty="0">
                    <a:latin typeface="Tele-GroteskFet" pitchFamily="2" charset="0"/>
                  </a:rPr>
                </a:br>
                <a:r>
                  <a:rPr lang="en-US" altLang="en-US" sz="1050" dirty="0">
                    <a:latin typeface="Tele-GroteskFet" pitchFamily="2" charset="0"/>
                  </a:rPr>
                  <a:t>Service factors</a:t>
                </a:r>
              </a:p>
            </p:txBody>
          </p:sp>
          <p:sp>
            <p:nvSpPr>
              <p:cNvPr id="102" name="Text Box 139">
                <a:extLst>
                  <a:ext uri="{FF2B5EF4-FFF2-40B4-BE49-F238E27FC236}">
                    <a16:creationId xmlns:a16="http://schemas.microsoft.com/office/drawing/2014/main" id="{090B6BE6-36B3-4883-AD51-DDDF85346EE9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 rot="5400000">
                <a:off x="394867" y="1148763"/>
                <a:ext cx="768774" cy="3966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30000"/>
                  </a:spcAft>
                  <a:buClrTx/>
                  <a:buSzTx/>
                  <a:buFontTx/>
                  <a:buNone/>
                </a:pPr>
                <a:r>
                  <a:rPr lang="en-US" altLang="en-US" sz="1200" dirty="0">
                    <a:latin typeface="Tele-GroteskUlt" pitchFamily="2" charset="0"/>
                  </a:rPr>
                  <a:t>Influencing</a:t>
                </a:r>
              </a:p>
              <a:p>
                <a:pPr algn="ctr" eaLnBrk="1" hangingPunct="1">
                  <a:spcBef>
                    <a:spcPct val="0"/>
                  </a:spcBef>
                  <a:spcAft>
                    <a:spcPct val="30000"/>
                  </a:spcAft>
                  <a:buClrTx/>
                  <a:buSzTx/>
                  <a:buFontTx/>
                  <a:buNone/>
                </a:pPr>
                <a:r>
                  <a:rPr lang="en-US" altLang="en-US" sz="1200" dirty="0">
                    <a:latin typeface="Tele-GroteskUlt" pitchFamily="2" charset="0"/>
                  </a:rPr>
                  <a:t>factors</a:t>
                </a:r>
              </a:p>
            </p:txBody>
          </p:sp>
        </p:grpSp>
      </p:grpSp>
      <p:sp>
        <p:nvSpPr>
          <p:cNvPr id="156" name="Rectangle 2">
            <a:extLst>
              <a:ext uri="{FF2B5EF4-FFF2-40B4-BE49-F238E27FC236}">
                <a16:creationId xmlns:a16="http://schemas.microsoft.com/office/drawing/2014/main" id="{1C88512C-0DA0-4D27-8AA6-436651ACB5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740115"/>
            <a:ext cx="8061325" cy="358560"/>
          </a:xfrm>
        </p:spPr>
        <p:txBody>
          <a:bodyPr/>
          <a:lstStyle/>
          <a:p>
            <a:r>
              <a:rPr lang="en-US" altLang="de-DE" b="1" dirty="0"/>
              <a:t>What is Gaming Quality of Experience?</a:t>
            </a:r>
          </a:p>
        </p:txBody>
      </p:sp>
      <p:grpSp>
        <p:nvGrpSpPr>
          <p:cNvPr id="157" name="Group 552959">
            <a:extLst>
              <a:ext uri="{FF2B5EF4-FFF2-40B4-BE49-F238E27FC236}">
                <a16:creationId xmlns:a16="http://schemas.microsoft.com/office/drawing/2014/main" id="{9002C568-6483-4DC7-91B5-57E1F757248C}"/>
              </a:ext>
            </a:extLst>
          </p:cNvPr>
          <p:cNvGrpSpPr>
            <a:grpSpLocks/>
          </p:cNvGrpSpPr>
          <p:nvPr/>
        </p:nvGrpSpPr>
        <p:grpSpPr bwMode="auto">
          <a:xfrm>
            <a:off x="611562" y="3473447"/>
            <a:ext cx="7878760" cy="2459037"/>
            <a:chOff x="388304" y="3460449"/>
            <a:chExt cx="8059661" cy="2629605"/>
          </a:xfrm>
        </p:grpSpPr>
        <p:sp>
          <p:nvSpPr>
            <p:cNvPr id="158" name="Rectangle 74">
              <a:extLst>
                <a:ext uri="{FF2B5EF4-FFF2-40B4-BE49-F238E27FC236}">
                  <a16:creationId xmlns:a16="http://schemas.microsoft.com/office/drawing/2014/main" id="{CF6031F5-BD3D-432B-8E8C-F51264CCDA9B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88304" y="3460449"/>
              <a:ext cx="8059661" cy="2629605"/>
            </a:xfrm>
            <a:prstGeom prst="rect">
              <a:avLst/>
            </a:prstGeom>
            <a:solidFill>
              <a:srgbClr val="DDDDDD">
                <a:alpha val="25098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b" anchorCtr="1"/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r>
                <a:rPr lang="en-US" altLang="en-US" sz="1600" dirty="0">
                  <a:latin typeface="Tele-GroteskHal" pitchFamily="2" charset="0"/>
                </a:rPr>
                <a:t>    Hedonic					Pragmatic</a:t>
              </a:r>
            </a:p>
          </p:txBody>
        </p:sp>
        <p:sp>
          <p:nvSpPr>
            <p:cNvPr id="159" name="Rectangle 122">
              <a:extLst>
                <a:ext uri="{FF2B5EF4-FFF2-40B4-BE49-F238E27FC236}">
                  <a16:creationId xmlns:a16="http://schemas.microsoft.com/office/drawing/2014/main" id="{CE642058-B687-4FCA-BB2B-81E981E7B83A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792354" y="3585285"/>
              <a:ext cx="1565598" cy="688805"/>
            </a:xfrm>
            <a:prstGeom prst="rect">
              <a:avLst/>
            </a:prstGeom>
            <a:solidFill>
              <a:srgbClr val="A1CFD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endParaRPr lang="en-US" altLang="en-US" sz="1600">
                <a:latin typeface="Tele-GroteskHal" pitchFamily="2" charset="0"/>
              </a:endParaRPr>
            </a:p>
          </p:txBody>
        </p:sp>
        <p:sp>
          <p:nvSpPr>
            <p:cNvPr id="160" name="Freeform 87">
              <a:extLst>
                <a:ext uri="{FF2B5EF4-FFF2-40B4-BE49-F238E27FC236}">
                  <a16:creationId xmlns:a16="http://schemas.microsoft.com/office/drawing/2014/main" id="{EBFE6EA6-290F-4B22-A9DD-3B911D7D0511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901798" y="5185893"/>
              <a:ext cx="981765" cy="332422"/>
            </a:xfrm>
            <a:custGeom>
              <a:avLst/>
              <a:gdLst>
                <a:gd name="T0" fmla="*/ 0 w 1121"/>
                <a:gd name="T1" fmla="*/ 0 h 621"/>
                <a:gd name="T2" fmla="*/ 2147483646 w 1121"/>
                <a:gd name="T3" fmla="*/ 2147483646 h 621"/>
                <a:gd name="T4" fmla="*/ 0 60000 65536"/>
                <a:gd name="T5" fmla="*/ 0 60000 65536"/>
                <a:gd name="T6" fmla="*/ 0 w 1121"/>
                <a:gd name="T7" fmla="*/ 0 h 621"/>
                <a:gd name="T8" fmla="*/ 1121 w 1121"/>
                <a:gd name="T9" fmla="*/ 621 h 62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21" h="621">
                  <a:moveTo>
                    <a:pt x="0" y="0"/>
                  </a:moveTo>
                  <a:lnTo>
                    <a:pt x="1121" y="62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1" name="Rectangle 108">
              <a:extLst>
                <a:ext uri="{FF2B5EF4-FFF2-40B4-BE49-F238E27FC236}">
                  <a16:creationId xmlns:a16="http://schemas.microsoft.com/office/drawing/2014/main" id="{79AAF32A-4480-46CD-B0B9-464A4883B7D2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817143" y="4618577"/>
              <a:ext cx="1539753" cy="615170"/>
            </a:xfrm>
            <a:prstGeom prst="rect">
              <a:avLst/>
            </a:prstGeom>
            <a:solidFill>
              <a:srgbClr val="A1CFD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endParaRPr lang="en-US" altLang="en-US" sz="1600">
                <a:latin typeface="Tele-GroteskHal" pitchFamily="2" charset="0"/>
              </a:endParaRPr>
            </a:p>
          </p:txBody>
        </p:sp>
        <p:sp>
          <p:nvSpPr>
            <p:cNvPr id="162" name="Rectangle 106">
              <a:extLst>
                <a:ext uri="{FF2B5EF4-FFF2-40B4-BE49-F238E27FC236}">
                  <a16:creationId xmlns:a16="http://schemas.microsoft.com/office/drawing/2014/main" id="{2D3547C4-4839-4D21-9C00-D1D85A6A5BAB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488898" y="3584682"/>
              <a:ext cx="1892243" cy="876535"/>
            </a:xfrm>
            <a:prstGeom prst="rect">
              <a:avLst/>
            </a:prstGeom>
            <a:solidFill>
              <a:srgbClr val="A1CFD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endParaRPr lang="en-US" altLang="en-US" sz="1600">
                <a:latin typeface="Tele-GroteskHal" pitchFamily="2" charset="0"/>
              </a:endParaRPr>
            </a:p>
          </p:txBody>
        </p:sp>
        <p:sp>
          <p:nvSpPr>
            <p:cNvPr id="163" name="Rectangle 104">
              <a:extLst>
                <a:ext uri="{FF2B5EF4-FFF2-40B4-BE49-F238E27FC236}">
                  <a16:creationId xmlns:a16="http://schemas.microsoft.com/office/drawing/2014/main" id="{2DEF122E-5EEC-4E93-AC59-8FC881A260D3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512087" y="3585285"/>
              <a:ext cx="1565598" cy="688805"/>
            </a:xfrm>
            <a:prstGeom prst="rect">
              <a:avLst/>
            </a:prstGeom>
            <a:solidFill>
              <a:srgbClr val="A1CFD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endParaRPr lang="en-US" altLang="en-US" sz="1600">
                <a:latin typeface="Tele-GroteskHal" pitchFamily="2" charset="0"/>
              </a:endParaRPr>
            </a:p>
          </p:txBody>
        </p:sp>
        <p:sp>
          <p:nvSpPr>
            <p:cNvPr id="164" name="Text Box 37">
              <a:extLst>
                <a:ext uri="{FF2B5EF4-FFF2-40B4-BE49-F238E27FC236}">
                  <a16:creationId xmlns:a16="http://schemas.microsoft.com/office/drawing/2014/main" id="{B11F480D-98D5-4AE4-8678-7919F196FACC}"/>
                </a:ext>
              </a:extLst>
            </p:cNvPr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859037" y="3584374"/>
              <a:ext cx="586246" cy="3836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  <a:spcAft>
                  <a:spcPct val="30000"/>
                </a:spcAft>
                <a:defRPr/>
              </a:pPr>
              <a:r>
                <a:rPr lang="de-DE" altLang="en-US" sz="1050" dirty="0">
                  <a:latin typeface="Tele-GroteskFet" pitchFamily="2" charset="0"/>
                </a:rPr>
                <a:t>Input</a:t>
              </a:r>
              <a:br>
                <a:rPr lang="de-DE" altLang="en-US" sz="1050" dirty="0">
                  <a:latin typeface="Tele-GroteskFet" pitchFamily="2" charset="0"/>
                </a:rPr>
              </a:br>
              <a:r>
                <a:rPr lang="de-DE" altLang="en-US" sz="1000" dirty="0" err="1">
                  <a:latin typeface="Tele-GroteskFet" pitchFamily="2" charset="0"/>
                </a:rPr>
                <a:t>quality</a:t>
              </a:r>
              <a:endParaRPr lang="de-DE" altLang="en-US" sz="1050" dirty="0">
                <a:latin typeface="Tele-GroteskFet" pitchFamily="2" charset="0"/>
              </a:endParaRPr>
            </a:p>
          </p:txBody>
        </p:sp>
        <p:sp>
          <p:nvSpPr>
            <p:cNvPr id="165" name="Text Box 38">
              <a:extLst>
                <a:ext uri="{FF2B5EF4-FFF2-40B4-BE49-F238E27FC236}">
                  <a16:creationId xmlns:a16="http://schemas.microsoft.com/office/drawing/2014/main" id="{6BA53A60-633A-4445-9CA0-59FEF33F980B}"/>
                </a:ext>
              </a:extLst>
            </p:cNvPr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423465" y="3584374"/>
              <a:ext cx="652828" cy="3989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  <a:spcAft>
                  <a:spcPct val="30000"/>
                </a:spcAft>
                <a:defRPr/>
              </a:pPr>
              <a:r>
                <a:rPr lang="de-DE" altLang="en-US" sz="1050" dirty="0">
                  <a:latin typeface="Tele-GroteskFet" pitchFamily="2" charset="0"/>
                </a:rPr>
                <a:t>Output </a:t>
              </a:r>
              <a:r>
                <a:rPr lang="de-DE" altLang="en-US" sz="1050" dirty="0" err="1">
                  <a:latin typeface="Tele-GroteskFet" pitchFamily="2" charset="0"/>
                </a:rPr>
                <a:t>quality</a:t>
              </a:r>
              <a:endParaRPr lang="de-DE" altLang="en-US" sz="1050" dirty="0">
                <a:latin typeface="Tele-GroteskFet" pitchFamily="2" charset="0"/>
              </a:endParaRPr>
            </a:p>
          </p:txBody>
        </p:sp>
        <p:sp>
          <p:nvSpPr>
            <p:cNvPr id="166" name="Text Box 39">
              <a:extLst>
                <a:ext uri="{FF2B5EF4-FFF2-40B4-BE49-F238E27FC236}">
                  <a16:creationId xmlns:a16="http://schemas.microsoft.com/office/drawing/2014/main" id="{FDED2523-ABE1-4621-9B13-618ED1AB1FF5}"/>
                </a:ext>
              </a:extLst>
            </p:cNvPr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075233" y="3584682"/>
              <a:ext cx="723023" cy="401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r>
                <a:rPr lang="de-DE" altLang="en-US" sz="1200">
                  <a:latin typeface="Tele-GroteskFet" pitchFamily="2" charset="0"/>
                </a:rPr>
                <a:t>Interactive</a:t>
              </a:r>
              <a:br>
                <a:rPr lang="de-DE" altLang="en-US" sz="1200">
                  <a:latin typeface="Tele-GroteskFet" pitchFamily="2" charset="0"/>
                </a:rPr>
              </a:br>
              <a:r>
                <a:rPr lang="de-DE" altLang="en-US" sz="1200">
                  <a:latin typeface="Tele-GroteskFet" pitchFamily="2" charset="0"/>
                </a:rPr>
                <a:t>behavior</a:t>
              </a:r>
            </a:p>
          </p:txBody>
        </p:sp>
        <p:sp>
          <p:nvSpPr>
            <p:cNvPr id="167" name="Text Box 42">
              <a:extLst>
                <a:ext uri="{FF2B5EF4-FFF2-40B4-BE49-F238E27FC236}">
                  <a16:creationId xmlns:a16="http://schemas.microsoft.com/office/drawing/2014/main" id="{E5DAADA0-A60F-4145-8262-0524E6FA688F}"/>
                </a:ext>
              </a:extLst>
            </p:cNvPr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881419" y="4120821"/>
              <a:ext cx="1239074" cy="3989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  <a:spcAft>
                  <a:spcPct val="30000"/>
                </a:spcAft>
                <a:defRPr/>
              </a:pPr>
              <a:r>
                <a:rPr lang="de-DE" altLang="en-US" sz="1050" dirty="0">
                  <a:latin typeface="Tele-GroteskFet" pitchFamily="2" charset="0"/>
                </a:rPr>
                <a:t>Interaction </a:t>
              </a:r>
              <a:r>
                <a:rPr lang="de-DE" altLang="en-US" sz="1050" dirty="0" err="1">
                  <a:latin typeface="Tele-GroteskFet" pitchFamily="2" charset="0"/>
                </a:rPr>
                <a:t>quality</a:t>
              </a:r>
              <a:endParaRPr lang="de-DE" altLang="en-US" sz="1050" dirty="0">
                <a:latin typeface="Tele-GroteskFet" pitchFamily="2" charset="0"/>
              </a:endParaRPr>
            </a:p>
          </p:txBody>
        </p:sp>
        <p:sp>
          <p:nvSpPr>
            <p:cNvPr id="168" name="Text Box 44">
              <a:extLst>
                <a:ext uri="{FF2B5EF4-FFF2-40B4-BE49-F238E27FC236}">
                  <a16:creationId xmlns:a16="http://schemas.microsoft.com/office/drawing/2014/main" id="{6F37460B-0AD3-4DCA-B170-CAF6C8B2A3D1}"/>
                </a:ext>
              </a:extLst>
            </p:cNvPr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663065" y="3647963"/>
              <a:ext cx="761214" cy="244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r>
                <a:rPr lang="de-DE" altLang="en-US" sz="1100">
                  <a:latin typeface="Tele-GroteskFet" pitchFamily="2" charset="0"/>
                </a:rPr>
                <a:t>Novelty</a:t>
              </a:r>
            </a:p>
          </p:txBody>
        </p:sp>
        <p:sp>
          <p:nvSpPr>
            <p:cNvPr id="169" name="Text Box 50">
              <a:extLst>
                <a:ext uri="{FF2B5EF4-FFF2-40B4-BE49-F238E27FC236}">
                  <a16:creationId xmlns:a16="http://schemas.microsoft.com/office/drawing/2014/main" id="{652E1D67-1C6D-4B57-ABDE-B934CC9CB496}"/>
                </a:ext>
              </a:extLst>
            </p:cNvPr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069005" y="5794653"/>
              <a:ext cx="854747" cy="238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r>
                <a:rPr lang="de-DE" altLang="en-US" sz="1200">
                  <a:latin typeface="Tele-GroteskFet" pitchFamily="2" charset="0"/>
                </a:rPr>
                <a:t>Acceptability</a:t>
              </a:r>
            </a:p>
          </p:txBody>
        </p:sp>
        <p:sp>
          <p:nvSpPr>
            <p:cNvPr id="170" name="Line 54">
              <a:extLst>
                <a:ext uri="{FF2B5EF4-FFF2-40B4-BE49-F238E27FC236}">
                  <a16:creationId xmlns:a16="http://schemas.microsoft.com/office/drawing/2014/main" id="{EF3BF641-57DA-4758-9347-9DBF37FE1B4D}"/>
                </a:ext>
              </a:extLst>
            </p:cNvPr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5967679" y="3896538"/>
              <a:ext cx="130946" cy="634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1" name="Line 55">
              <a:extLst>
                <a:ext uri="{FF2B5EF4-FFF2-40B4-BE49-F238E27FC236}">
                  <a16:creationId xmlns:a16="http://schemas.microsoft.com/office/drawing/2014/main" id="{91D5FCC4-E8DD-43AF-935E-1BDC62DAF45C}"/>
                </a:ext>
              </a:extLst>
            </p:cNvPr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3946490" y="3960142"/>
              <a:ext cx="326645" cy="1877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2" name="Line 56">
              <a:extLst>
                <a:ext uri="{FF2B5EF4-FFF2-40B4-BE49-F238E27FC236}">
                  <a16:creationId xmlns:a16="http://schemas.microsoft.com/office/drawing/2014/main" id="{7D72E700-62C3-4528-9B2C-67F8EFD22DE3}"/>
                </a:ext>
              </a:extLst>
            </p:cNvPr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4466857" y="3960035"/>
              <a:ext cx="0" cy="1946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3" name="Line 57">
              <a:extLst>
                <a:ext uri="{FF2B5EF4-FFF2-40B4-BE49-F238E27FC236}">
                  <a16:creationId xmlns:a16="http://schemas.microsoft.com/office/drawing/2014/main" id="{B0CA1DE0-399C-41AD-B776-85D96EF0A261}"/>
                </a:ext>
              </a:extLst>
            </p:cNvPr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H="1">
              <a:off x="4663096" y="3960142"/>
              <a:ext cx="260453" cy="1877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" name="Line 64">
              <a:extLst>
                <a:ext uri="{FF2B5EF4-FFF2-40B4-BE49-F238E27FC236}">
                  <a16:creationId xmlns:a16="http://schemas.microsoft.com/office/drawing/2014/main" id="{E191A3F8-39A3-41E5-AE30-44C48089102B}"/>
                </a:ext>
              </a:extLst>
            </p:cNvPr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H="1">
              <a:off x="5022636" y="5233748"/>
              <a:ext cx="864820" cy="2845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5" name="Line 65">
              <a:extLst>
                <a:ext uri="{FF2B5EF4-FFF2-40B4-BE49-F238E27FC236}">
                  <a16:creationId xmlns:a16="http://schemas.microsoft.com/office/drawing/2014/main" id="{80052AF8-AB92-459F-BB01-A863EBD96446}"/>
                </a:ext>
              </a:extLst>
            </p:cNvPr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464699" y="4461216"/>
              <a:ext cx="2158" cy="157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6" name="Text Box 85">
              <a:extLst>
                <a:ext uri="{FF2B5EF4-FFF2-40B4-BE49-F238E27FC236}">
                  <a16:creationId xmlns:a16="http://schemas.microsoft.com/office/drawing/2014/main" id="{528DA0E6-C091-40C8-AD16-E37D1FF2AA90}"/>
                </a:ext>
              </a:extLst>
            </p:cNvPr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921300" y="4618578"/>
              <a:ext cx="580977" cy="240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r>
                <a:rPr lang="de-DE" altLang="en-US" sz="1200">
                  <a:latin typeface="Tele-GroteskFet" pitchFamily="2" charset="0"/>
                </a:rPr>
                <a:t>Tension</a:t>
              </a:r>
            </a:p>
          </p:txBody>
        </p:sp>
        <p:sp>
          <p:nvSpPr>
            <p:cNvPr id="177" name="Text Box 90">
              <a:extLst>
                <a:ext uri="{FF2B5EF4-FFF2-40B4-BE49-F238E27FC236}">
                  <a16:creationId xmlns:a16="http://schemas.microsoft.com/office/drawing/2014/main" id="{7EBC884F-6E6B-4E5E-9464-4FBA6CAEBD6D}"/>
                </a:ext>
              </a:extLst>
            </p:cNvPr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5464770" y="3625117"/>
              <a:ext cx="891548" cy="2444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  <a:spcAft>
                  <a:spcPct val="30000"/>
                </a:spcAft>
                <a:defRPr/>
              </a:pPr>
              <a:r>
                <a:rPr lang="de-DE" altLang="en-US" sz="1050" dirty="0" err="1">
                  <a:latin typeface="Tele-GroteskFet" pitchFamily="2" charset="0"/>
                </a:rPr>
                <a:t>Learnability</a:t>
              </a:r>
              <a:endParaRPr lang="de-DE" altLang="en-US" sz="1050" dirty="0">
                <a:latin typeface="Tele-GroteskFet" pitchFamily="2" charset="0"/>
              </a:endParaRPr>
            </a:p>
          </p:txBody>
        </p:sp>
        <p:sp>
          <p:nvSpPr>
            <p:cNvPr id="178" name="Text Box 97">
              <a:extLst>
                <a:ext uri="{FF2B5EF4-FFF2-40B4-BE49-F238E27FC236}">
                  <a16:creationId xmlns:a16="http://schemas.microsoft.com/office/drawing/2014/main" id="{AE06E14A-E56B-40EE-B3D6-4E123FDEEA3B}"/>
                </a:ext>
              </a:extLst>
            </p:cNvPr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342511" y="3627365"/>
              <a:ext cx="782799" cy="244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r>
                <a:rPr lang="de-DE" altLang="en-US" sz="1100">
                  <a:latin typeface="Tele-GroteskFet" pitchFamily="2" charset="0"/>
                </a:rPr>
                <a:t>Intuitivity</a:t>
              </a:r>
            </a:p>
          </p:txBody>
        </p:sp>
        <p:sp>
          <p:nvSpPr>
            <p:cNvPr id="179" name="Text Box 107">
              <a:extLst>
                <a:ext uri="{FF2B5EF4-FFF2-40B4-BE49-F238E27FC236}">
                  <a16:creationId xmlns:a16="http://schemas.microsoft.com/office/drawing/2014/main" id="{FCE73A7F-C0FC-49B5-AC65-FA88C146564B}"/>
                </a:ext>
              </a:extLst>
            </p:cNvPr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443465" y="4931923"/>
              <a:ext cx="726569" cy="240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r>
                <a:rPr lang="de-DE" altLang="en-US" sz="1200">
                  <a:latin typeface="Tele-GroteskFet" pitchFamily="2" charset="0"/>
                </a:rPr>
                <a:t>Immersion</a:t>
              </a:r>
            </a:p>
          </p:txBody>
        </p:sp>
        <p:sp>
          <p:nvSpPr>
            <p:cNvPr id="180" name="Text Box 111">
              <a:extLst>
                <a:ext uri="{FF2B5EF4-FFF2-40B4-BE49-F238E27FC236}">
                  <a16:creationId xmlns:a16="http://schemas.microsoft.com/office/drawing/2014/main" id="{1B0BBBFC-2D42-4700-83D3-9EE55654FDA9}"/>
                </a:ext>
              </a:extLst>
            </p:cNvPr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 rot="5400000">
              <a:off x="-143197" y="4711355"/>
              <a:ext cx="1626075" cy="174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r>
                <a:rPr lang="en-US" altLang="en-US" sz="1400" dirty="0">
                  <a:latin typeface="Tele-GroteskUlt" pitchFamily="2" charset="0"/>
                </a:rPr>
                <a:t>Quality of Experience (</a:t>
              </a:r>
              <a:r>
                <a:rPr lang="en-US" altLang="en-US" sz="1400" dirty="0" err="1">
                  <a:latin typeface="Tele-GroteskUlt" pitchFamily="2" charset="0"/>
                </a:rPr>
                <a:t>QoE</a:t>
              </a:r>
              <a:r>
                <a:rPr lang="en-US" altLang="en-US" sz="1400" dirty="0">
                  <a:latin typeface="Tele-GroteskUlt" pitchFamily="2" charset="0"/>
                </a:rPr>
                <a:t>)</a:t>
              </a:r>
            </a:p>
          </p:txBody>
        </p:sp>
        <p:sp>
          <p:nvSpPr>
            <p:cNvPr id="181" name="Text Box 123">
              <a:extLst>
                <a:ext uri="{FF2B5EF4-FFF2-40B4-BE49-F238E27FC236}">
                  <a16:creationId xmlns:a16="http://schemas.microsoft.com/office/drawing/2014/main" id="{9B1C41A2-86CB-43F3-BC6B-6B79ECF70044}"/>
                </a:ext>
              </a:extLst>
            </p:cNvPr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249946" y="4035286"/>
              <a:ext cx="651852" cy="244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r>
                <a:rPr lang="de-DE" altLang="en-US" sz="1100">
                  <a:latin typeface="Tele-GroteskFet" pitchFamily="2" charset="0"/>
                </a:rPr>
                <a:t>Appeal</a:t>
              </a:r>
            </a:p>
          </p:txBody>
        </p:sp>
        <p:sp>
          <p:nvSpPr>
            <p:cNvPr id="182" name="Text Box 131">
              <a:extLst>
                <a:ext uri="{FF2B5EF4-FFF2-40B4-BE49-F238E27FC236}">
                  <a16:creationId xmlns:a16="http://schemas.microsoft.com/office/drawing/2014/main" id="{B4D72CEB-49BC-42EA-B869-F9800B942C3C}"/>
                </a:ext>
              </a:extLst>
            </p:cNvPr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1752257" y="3640831"/>
              <a:ext cx="906404" cy="25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r>
                <a:rPr lang="de-DE" altLang="en-US" sz="1100">
                  <a:latin typeface="Tele-GroteskFet" pitchFamily="2" charset="0"/>
                </a:rPr>
                <a:t>Aesthetics</a:t>
              </a:r>
            </a:p>
          </p:txBody>
        </p:sp>
        <p:sp>
          <p:nvSpPr>
            <p:cNvPr id="183" name="Freeform 132">
              <a:extLst>
                <a:ext uri="{FF2B5EF4-FFF2-40B4-BE49-F238E27FC236}">
                  <a16:creationId xmlns:a16="http://schemas.microsoft.com/office/drawing/2014/main" id="{694B8C96-0C99-4BED-BE53-0F96A8D17D39}"/>
                </a:ext>
              </a:extLst>
            </p:cNvPr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2159291" y="3897249"/>
              <a:ext cx="345352" cy="190491"/>
            </a:xfrm>
            <a:custGeom>
              <a:avLst/>
              <a:gdLst>
                <a:gd name="T0" fmla="*/ 0 w 240"/>
                <a:gd name="T1" fmla="*/ 0 h 138"/>
                <a:gd name="T2" fmla="*/ 2147483646 w 240"/>
                <a:gd name="T3" fmla="*/ 2147483646 h 138"/>
                <a:gd name="T4" fmla="*/ 0 60000 65536"/>
                <a:gd name="T5" fmla="*/ 0 60000 65536"/>
                <a:gd name="T6" fmla="*/ 0 w 240"/>
                <a:gd name="T7" fmla="*/ 0 h 138"/>
                <a:gd name="T8" fmla="*/ 240 w 240"/>
                <a:gd name="T9" fmla="*/ 138 h 13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0" h="138">
                  <a:moveTo>
                    <a:pt x="0" y="0"/>
                  </a:moveTo>
                  <a:lnTo>
                    <a:pt x="240" y="13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" name="Freeform 133">
              <a:extLst>
                <a:ext uri="{FF2B5EF4-FFF2-40B4-BE49-F238E27FC236}">
                  <a16:creationId xmlns:a16="http://schemas.microsoft.com/office/drawing/2014/main" id="{78599077-5956-45FE-B2DA-7F6FC210204B}"/>
                </a:ext>
              </a:extLst>
            </p:cNvPr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2634151" y="3980071"/>
              <a:ext cx="345352" cy="107669"/>
            </a:xfrm>
            <a:custGeom>
              <a:avLst/>
              <a:gdLst>
                <a:gd name="T0" fmla="*/ 2147483646 w 240"/>
                <a:gd name="T1" fmla="*/ 0 h 78"/>
                <a:gd name="T2" fmla="*/ 0 w 240"/>
                <a:gd name="T3" fmla="*/ 2147483646 h 78"/>
                <a:gd name="T4" fmla="*/ 0 60000 65536"/>
                <a:gd name="T5" fmla="*/ 0 60000 65536"/>
                <a:gd name="T6" fmla="*/ 0 w 240"/>
                <a:gd name="T7" fmla="*/ 0 h 78"/>
                <a:gd name="T8" fmla="*/ 240 w 240"/>
                <a:gd name="T9" fmla="*/ 78 h 7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0" h="78">
                  <a:moveTo>
                    <a:pt x="240" y="0"/>
                  </a:moveTo>
                  <a:lnTo>
                    <a:pt x="0" y="7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5" name="Text Box 90">
              <a:extLst>
                <a:ext uri="{FF2B5EF4-FFF2-40B4-BE49-F238E27FC236}">
                  <a16:creationId xmlns:a16="http://schemas.microsoft.com/office/drawing/2014/main" id="{B61CADE5-EBE4-44D4-952D-131E310B28AE}"/>
                </a:ext>
              </a:extLst>
            </p:cNvPr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5574686" y="4009274"/>
              <a:ext cx="1524413" cy="25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r>
                <a:rPr lang="de-DE" altLang="en-US" sz="1100">
                  <a:latin typeface="Tele-GroteskFet" pitchFamily="2" charset="0"/>
                </a:rPr>
                <a:t>Playing quality</a:t>
              </a:r>
            </a:p>
          </p:txBody>
        </p:sp>
        <p:sp>
          <p:nvSpPr>
            <p:cNvPr id="186" name="Line 54">
              <a:extLst>
                <a:ext uri="{FF2B5EF4-FFF2-40B4-BE49-F238E27FC236}">
                  <a16:creationId xmlns:a16="http://schemas.microsoft.com/office/drawing/2014/main" id="{50B13545-F616-42E4-B9FC-DFEF53C64D8E}"/>
                </a:ext>
              </a:extLst>
            </p:cNvPr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H="1">
              <a:off x="6491597" y="3898349"/>
              <a:ext cx="130946" cy="634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7" name="Line 54">
              <a:extLst>
                <a:ext uri="{FF2B5EF4-FFF2-40B4-BE49-F238E27FC236}">
                  <a16:creationId xmlns:a16="http://schemas.microsoft.com/office/drawing/2014/main" id="{8BD8E9FD-73CD-492E-8595-E09F1A9C411E}"/>
                </a:ext>
              </a:extLst>
            </p:cNvPr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2279827" y="4868424"/>
              <a:ext cx="383238" cy="106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8" name="Rectangle 108">
              <a:extLst>
                <a:ext uri="{FF2B5EF4-FFF2-40B4-BE49-F238E27FC236}">
                  <a16:creationId xmlns:a16="http://schemas.microsoft.com/office/drawing/2014/main" id="{4E6B8273-31FD-407D-A7F6-6D0F55DBEF5E}"/>
                </a:ext>
              </a:extLst>
            </p:cNvPr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488898" y="4621338"/>
              <a:ext cx="1892243" cy="612410"/>
            </a:xfrm>
            <a:prstGeom prst="rect">
              <a:avLst/>
            </a:prstGeom>
            <a:solidFill>
              <a:srgbClr val="A1CFD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endParaRPr lang="en-US" altLang="en-US" sz="1600">
                <a:latin typeface="Tele-GroteskHal" pitchFamily="2" charset="0"/>
              </a:endParaRPr>
            </a:p>
          </p:txBody>
        </p:sp>
        <p:sp>
          <p:nvSpPr>
            <p:cNvPr id="189" name="Text Box 100">
              <a:extLst>
                <a:ext uri="{FF2B5EF4-FFF2-40B4-BE49-F238E27FC236}">
                  <a16:creationId xmlns:a16="http://schemas.microsoft.com/office/drawing/2014/main" id="{F1614B65-367B-4A8A-A74D-F62D14F23EBD}"/>
                </a:ext>
              </a:extLst>
            </p:cNvPr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565613" y="4712314"/>
              <a:ext cx="580162" cy="401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r>
                <a:rPr lang="de-DE" altLang="en-US" sz="1200">
                  <a:latin typeface="Tele-GroteskFet" pitchFamily="2" charset="0"/>
                </a:rPr>
                <a:t>Positive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r>
                <a:rPr lang="de-DE" altLang="en-US" sz="1200">
                  <a:latin typeface="Tele-GroteskFet" pitchFamily="2" charset="0"/>
                </a:rPr>
                <a:t>affect</a:t>
              </a:r>
            </a:p>
          </p:txBody>
        </p:sp>
        <p:sp>
          <p:nvSpPr>
            <p:cNvPr id="190" name="Text Box 100">
              <a:extLst>
                <a:ext uri="{FF2B5EF4-FFF2-40B4-BE49-F238E27FC236}">
                  <a16:creationId xmlns:a16="http://schemas.microsoft.com/office/drawing/2014/main" id="{A071CCAA-86C2-4188-967E-B77BB77700FF}"/>
                </a:ext>
              </a:extLst>
            </p:cNvPr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0492" y="4712314"/>
              <a:ext cx="868173" cy="401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r>
                <a:rPr lang="de-DE" altLang="en-US" sz="1200">
                  <a:latin typeface="Tele-GroteskFet" pitchFamily="2" charset="0"/>
                </a:rPr>
                <a:t>Negative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r>
                <a:rPr lang="de-DE" altLang="en-US" sz="1200">
                  <a:latin typeface="Tele-GroteskFet" pitchFamily="2" charset="0"/>
                </a:rPr>
                <a:t>affect</a:t>
              </a:r>
            </a:p>
          </p:txBody>
        </p:sp>
        <p:sp>
          <p:nvSpPr>
            <p:cNvPr id="191" name="Text Box 107">
              <a:extLst>
                <a:ext uri="{FF2B5EF4-FFF2-40B4-BE49-F238E27FC236}">
                  <a16:creationId xmlns:a16="http://schemas.microsoft.com/office/drawing/2014/main" id="{5F904DAE-DE2C-40E5-948C-154D0669FD7A}"/>
                </a:ext>
              </a:extLst>
            </p:cNvPr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913901" y="5440781"/>
              <a:ext cx="1105459" cy="240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r>
                <a:rPr lang="de-DE" altLang="en-US" sz="1200">
                  <a:latin typeface="Tele-GroteskFet" pitchFamily="2" charset="0"/>
                </a:rPr>
                <a:t>Player experience</a:t>
              </a:r>
            </a:p>
          </p:txBody>
        </p:sp>
        <p:sp>
          <p:nvSpPr>
            <p:cNvPr id="192" name="Line 65">
              <a:extLst>
                <a:ext uri="{FF2B5EF4-FFF2-40B4-BE49-F238E27FC236}">
                  <a16:creationId xmlns:a16="http://schemas.microsoft.com/office/drawing/2014/main" id="{6945143C-301B-4D37-B65D-C6CDF1071DFB}"/>
                </a:ext>
              </a:extLst>
            </p:cNvPr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4462316" y="5233748"/>
              <a:ext cx="4541" cy="2299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" name="Line 65">
              <a:extLst>
                <a:ext uri="{FF2B5EF4-FFF2-40B4-BE49-F238E27FC236}">
                  <a16:creationId xmlns:a16="http://schemas.microsoft.com/office/drawing/2014/main" id="{61B477E2-0961-43D3-8CEF-624C7812C587}"/>
                </a:ext>
              </a:extLst>
            </p:cNvPr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>
              <a:off x="4487011" y="5709415"/>
              <a:ext cx="0" cy="1299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" name="Rectangle 108">
              <a:extLst>
                <a:ext uri="{FF2B5EF4-FFF2-40B4-BE49-F238E27FC236}">
                  <a16:creationId xmlns:a16="http://schemas.microsoft.com/office/drawing/2014/main" id="{8CE19098-4630-4B7F-BE1F-06AB3045815C}"/>
                </a:ext>
              </a:extLst>
            </p:cNvPr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5529490" y="4616378"/>
              <a:ext cx="1548195" cy="624158"/>
            </a:xfrm>
            <a:prstGeom prst="rect">
              <a:avLst/>
            </a:prstGeom>
            <a:solidFill>
              <a:srgbClr val="A1CFD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endParaRPr lang="en-US" altLang="en-US" sz="1600">
                <a:latin typeface="Tele-GroteskHal" pitchFamily="2" charset="0"/>
              </a:endParaRPr>
            </a:p>
          </p:txBody>
        </p:sp>
        <p:sp>
          <p:nvSpPr>
            <p:cNvPr id="195" name="Text Box 85">
              <a:extLst>
                <a:ext uri="{FF2B5EF4-FFF2-40B4-BE49-F238E27FC236}">
                  <a16:creationId xmlns:a16="http://schemas.microsoft.com/office/drawing/2014/main" id="{EAB5D4A5-3295-43F0-87EE-8E024A549FDC}"/>
                </a:ext>
              </a:extLst>
            </p:cNvPr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5513489" y="4650477"/>
              <a:ext cx="800607" cy="2444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90000"/>
                </a:lnSpc>
                <a:spcAft>
                  <a:spcPct val="30000"/>
                </a:spcAft>
                <a:defRPr/>
              </a:pPr>
              <a:r>
                <a:rPr lang="de-DE" altLang="en-US" sz="1050" dirty="0">
                  <a:latin typeface="Tele-GroteskFet" pitchFamily="2" charset="0"/>
                </a:rPr>
                <a:t>Challenge</a:t>
              </a:r>
              <a:endParaRPr lang="de-DE" altLang="en-US" sz="1200" dirty="0">
                <a:latin typeface="Tele-GroteskFet" pitchFamily="2" charset="0"/>
              </a:endParaRPr>
            </a:p>
          </p:txBody>
        </p:sp>
        <p:sp>
          <p:nvSpPr>
            <p:cNvPr id="196" name="Text Box 107">
              <a:extLst>
                <a:ext uri="{FF2B5EF4-FFF2-40B4-BE49-F238E27FC236}">
                  <a16:creationId xmlns:a16="http://schemas.microsoft.com/office/drawing/2014/main" id="{33E90139-B0CA-4862-B479-A553B423680B}"/>
                </a:ext>
              </a:extLst>
            </p:cNvPr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6180931" y="4650477"/>
              <a:ext cx="937019" cy="2376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90000"/>
                </a:lnSpc>
                <a:spcAft>
                  <a:spcPct val="30000"/>
                </a:spcAft>
                <a:defRPr/>
              </a:pPr>
              <a:r>
                <a:rPr lang="de-DE" altLang="en-US" sz="1050" dirty="0">
                  <a:latin typeface="Tele-GroteskFet" pitchFamily="2" charset="0"/>
                </a:rPr>
                <a:t>Competence</a:t>
              </a:r>
              <a:endParaRPr lang="de-DE" altLang="en-US" sz="1200" dirty="0">
                <a:latin typeface="Tele-GroteskFet" pitchFamily="2" charset="0"/>
              </a:endParaRPr>
            </a:p>
          </p:txBody>
        </p:sp>
        <p:sp>
          <p:nvSpPr>
            <p:cNvPr id="197" name="Text Box 107">
              <a:extLst>
                <a:ext uri="{FF2B5EF4-FFF2-40B4-BE49-F238E27FC236}">
                  <a16:creationId xmlns:a16="http://schemas.microsoft.com/office/drawing/2014/main" id="{B5B60F5E-C101-4A0E-A5D5-BA14B3C86AB0}"/>
                </a:ext>
              </a:extLst>
            </p:cNvPr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6121921" y="4953171"/>
              <a:ext cx="413181" cy="240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r>
                <a:rPr lang="de-DE" altLang="en-US" sz="1200">
                  <a:latin typeface="Tele-GroteskFet" pitchFamily="2" charset="0"/>
                </a:rPr>
                <a:t>Flow</a:t>
              </a:r>
            </a:p>
          </p:txBody>
        </p:sp>
        <p:sp>
          <p:nvSpPr>
            <p:cNvPr id="198" name="Line 54">
              <a:extLst>
                <a:ext uri="{FF2B5EF4-FFF2-40B4-BE49-F238E27FC236}">
                  <a16:creationId xmlns:a16="http://schemas.microsoft.com/office/drawing/2014/main" id="{EFE5FAE3-836B-403F-8A31-5600D23B6001}"/>
                </a:ext>
              </a:extLst>
            </p:cNvPr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>
              <a:off x="5967679" y="4900152"/>
              <a:ext cx="130946" cy="634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9" name="Line 54">
              <a:extLst>
                <a:ext uri="{FF2B5EF4-FFF2-40B4-BE49-F238E27FC236}">
                  <a16:creationId xmlns:a16="http://schemas.microsoft.com/office/drawing/2014/main" id="{2059C7F6-2A90-4FF3-A428-1556C8AF2AE0}"/>
                </a:ext>
              </a:extLst>
            </p:cNvPr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 flipH="1">
              <a:off x="6506953" y="4899268"/>
              <a:ext cx="130946" cy="634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0" name="Freeform 87">
              <a:extLst>
                <a:ext uri="{FF2B5EF4-FFF2-40B4-BE49-F238E27FC236}">
                  <a16:creationId xmlns:a16="http://schemas.microsoft.com/office/drawing/2014/main" id="{4DB6F84F-F75D-460A-9A09-2ADC1789FAD1}"/>
                </a:ext>
              </a:extLst>
            </p:cNvPr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2964724" y="4274090"/>
              <a:ext cx="524173" cy="344488"/>
            </a:xfrm>
            <a:custGeom>
              <a:avLst/>
              <a:gdLst>
                <a:gd name="T0" fmla="*/ 0 w 1121"/>
                <a:gd name="T1" fmla="*/ 0 h 621"/>
                <a:gd name="T2" fmla="*/ 2147483646 w 1121"/>
                <a:gd name="T3" fmla="*/ 2147483646 h 621"/>
                <a:gd name="T4" fmla="*/ 0 60000 65536"/>
                <a:gd name="T5" fmla="*/ 0 60000 65536"/>
                <a:gd name="T6" fmla="*/ 0 w 1121"/>
                <a:gd name="T7" fmla="*/ 0 h 621"/>
                <a:gd name="T8" fmla="*/ 1121 w 1121"/>
                <a:gd name="T9" fmla="*/ 621 h 62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21" h="621">
                  <a:moveTo>
                    <a:pt x="0" y="0"/>
                  </a:moveTo>
                  <a:lnTo>
                    <a:pt x="1121" y="62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1" name="Line 64">
              <a:extLst>
                <a:ext uri="{FF2B5EF4-FFF2-40B4-BE49-F238E27FC236}">
                  <a16:creationId xmlns:a16="http://schemas.microsoft.com/office/drawing/2014/main" id="{1DDA774F-9FEB-46F9-B0FB-8ECFF2C6CFF2}"/>
                </a:ext>
              </a:extLst>
            </p:cNvPr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 flipH="1">
              <a:off x="5381140" y="4279697"/>
              <a:ext cx="883042" cy="3298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2" name="Line 56">
              <a:extLst>
                <a:ext uri="{FF2B5EF4-FFF2-40B4-BE49-F238E27FC236}">
                  <a16:creationId xmlns:a16="http://schemas.microsoft.com/office/drawing/2014/main" id="{0998FB93-6E9F-4384-BA0B-DDB458B982C2}"/>
                </a:ext>
              </a:extLst>
            </p:cNvPr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>
              <a:off x="2587019" y="4274090"/>
              <a:ext cx="0" cy="344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3" name="Line 56">
              <a:extLst>
                <a:ext uri="{FF2B5EF4-FFF2-40B4-BE49-F238E27FC236}">
                  <a16:creationId xmlns:a16="http://schemas.microsoft.com/office/drawing/2014/main" id="{81FBFF6B-D13A-431B-A499-D051FA539126}"/>
                </a:ext>
              </a:extLst>
            </p:cNvPr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>
              <a:off x="6271351" y="4274090"/>
              <a:ext cx="0" cy="344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4" name="Text Box 138">
              <a:extLst>
                <a:ext uri="{FF2B5EF4-FFF2-40B4-BE49-F238E27FC236}">
                  <a16:creationId xmlns:a16="http://schemas.microsoft.com/office/drawing/2014/main" id="{5D3B9D93-5A20-4ECE-9E15-96B7CA308193}"/>
                </a:ext>
              </a:extLst>
            </p:cNvPr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rot="5400000">
              <a:off x="345744" y="4639831"/>
              <a:ext cx="1359992" cy="198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r>
                <a:rPr lang="en-US" altLang="en-US" sz="1400" dirty="0">
                  <a:latin typeface="Tele-GroteskUlt" pitchFamily="2" charset="0"/>
                </a:rPr>
                <a:t>Quality features</a:t>
              </a:r>
            </a:p>
          </p:txBody>
        </p:sp>
      </p:grpSp>
      <p:sp>
        <p:nvSpPr>
          <p:cNvPr id="205" name="Ellipse 204">
            <a:extLst>
              <a:ext uri="{FF2B5EF4-FFF2-40B4-BE49-F238E27FC236}">
                <a16:creationId xmlns:a16="http://schemas.microsoft.com/office/drawing/2014/main" id="{809A9858-6EBA-4806-B61F-FFA1810D0786}"/>
              </a:ext>
            </a:extLst>
          </p:cNvPr>
          <p:cNvSpPr/>
          <p:nvPr/>
        </p:nvSpPr>
        <p:spPr bwMode="auto">
          <a:xfrm>
            <a:off x="3523662" y="3433549"/>
            <a:ext cx="2075746" cy="897168"/>
          </a:xfrm>
          <a:prstGeom prst="ellipse">
            <a:avLst/>
          </a:prstGeom>
          <a:solidFill>
            <a:srgbClr val="92D050">
              <a:alpha val="19000"/>
            </a:srgbClr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/>
          <a:lstStyle/>
          <a:p>
            <a:pPr marL="220663" indent="-220663" eaLnBrk="1" hangingPunct="1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06" name="Ellipse 205">
            <a:extLst>
              <a:ext uri="{FF2B5EF4-FFF2-40B4-BE49-F238E27FC236}">
                <a16:creationId xmlns:a16="http://schemas.microsoft.com/office/drawing/2014/main" id="{266C424F-E5D2-48E7-B631-94D55F4BE998}"/>
              </a:ext>
            </a:extLst>
          </p:cNvPr>
          <p:cNvSpPr/>
          <p:nvPr/>
        </p:nvSpPr>
        <p:spPr bwMode="auto">
          <a:xfrm>
            <a:off x="1547664" y="4411155"/>
            <a:ext cx="6048672" cy="962061"/>
          </a:xfrm>
          <a:prstGeom prst="ellipse">
            <a:avLst/>
          </a:prstGeom>
          <a:solidFill>
            <a:srgbClr val="FFC000">
              <a:alpha val="19000"/>
            </a:srgbClr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/>
          <a:lstStyle/>
          <a:p>
            <a:pPr marL="220663" indent="-220663" eaLnBrk="1" hangingPunct="1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3188570-61A7-4CE5-9744-43B43A8FDC0E}"/>
              </a:ext>
            </a:extLst>
          </p:cNvPr>
          <p:cNvSpPr txBox="1"/>
          <p:nvPr/>
        </p:nvSpPr>
        <p:spPr>
          <a:xfrm>
            <a:off x="8421055" y="5714532"/>
            <a:ext cx="360040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[1]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91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 animBg="1"/>
      <p:bldP spid="20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1556792"/>
            <a:ext cx="8061325" cy="358560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916832"/>
            <a:ext cx="8061325" cy="4032448"/>
          </a:xfrm>
        </p:spPr>
        <p:txBody>
          <a:bodyPr/>
          <a:lstStyle/>
          <a:p>
            <a:r>
              <a:rPr lang="en-US" sz="1200" dirty="0"/>
              <a:t>[1] S. </a:t>
            </a:r>
            <a:r>
              <a:rPr lang="en-US" sz="1200" dirty="0" err="1"/>
              <a:t>Möller</a:t>
            </a:r>
            <a:r>
              <a:rPr lang="en-US" sz="1200" dirty="0"/>
              <a:t>, S. Schmidt, and J. Beyer, “Gaming taxonomy: An overview of concepts and evaluation methods for computer gaming </a:t>
            </a:r>
            <a:r>
              <a:rPr lang="en-US" sz="1200" dirty="0" err="1"/>
              <a:t>qoe</a:t>
            </a:r>
            <a:r>
              <a:rPr lang="en-US" sz="1200" dirty="0"/>
              <a:t>,” in </a:t>
            </a:r>
            <a:r>
              <a:rPr lang="en-US" sz="1200" i="1" dirty="0"/>
              <a:t>Quality of Multimedia Experience (</a:t>
            </a:r>
            <a:r>
              <a:rPr lang="en-US" sz="1200" i="1" dirty="0" err="1"/>
              <a:t>QoMEX</a:t>
            </a:r>
            <a:r>
              <a:rPr lang="en-US" sz="1200" i="1" dirty="0"/>
              <a:t>), 2013 Fifth International Workshop on</a:t>
            </a:r>
            <a:r>
              <a:rPr lang="en-US" sz="1200" dirty="0"/>
              <a:t>, 2013. </a:t>
            </a:r>
          </a:p>
          <a:p>
            <a:r>
              <a:rPr lang="en-US" sz="1200" dirty="0"/>
              <a:t>[2] S. </a:t>
            </a:r>
            <a:r>
              <a:rPr lang="en-US" sz="1200" dirty="0" err="1"/>
              <a:t>Möller</a:t>
            </a:r>
            <a:r>
              <a:rPr lang="en-US" sz="1200" dirty="0"/>
              <a:t>, S. Schmidt, and S. </a:t>
            </a:r>
            <a:r>
              <a:rPr lang="en-US" sz="1200" dirty="0" err="1"/>
              <a:t>Zadtootaghaj</a:t>
            </a:r>
            <a:r>
              <a:rPr lang="en-US" sz="1200" dirty="0"/>
              <a:t>, “New ITU-T Standards for Gaming </a:t>
            </a:r>
            <a:r>
              <a:rPr lang="en-US" sz="1200" dirty="0" err="1"/>
              <a:t>QoE</a:t>
            </a:r>
            <a:r>
              <a:rPr lang="en-US" sz="1200" dirty="0"/>
              <a:t> Evaluation and Management,” in </a:t>
            </a:r>
            <a:r>
              <a:rPr lang="en-US" sz="1200" i="1" dirty="0"/>
              <a:t>Quality of Multimedia Experience (</a:t>
            </a:r>
            <a:r>
              <a:rPr lang="en-US" sz="1200" i="1" dirty="0" err="1"/>
              <a:t>QoMEX</a:t>
            </a:r>
            <a:r>
              <a:rPr lang="en-US" sz="1200" i="1" dirty="0"/>
              <a:t>), 2018 Tenth International Workshop on</a:t>
            </a:r>
            <a:r>
              <a:rPr lang="en-US" sz="1200" dirty="0"/>
              <a:t>, 2018. </a:t>
            </a:r>
          </a:p>
          <a:p>
            <a:r>
              <a:rPr lang="de-DE" sz="1200" dirty="0"/>
              <a:t>[</a:t>
            </a:r>
            <a:r>
              <a:rPr lang="en-US" sz="1200" dirty="0"/>
              <a:t>3] International Telecommunication Union, Study Group 12 (Source: Deutsche Telekom AG), “G.1032: G.1032 : Influence factors on gaming quality of experience” , Geneva, 2017. </a:t>
            </a:r>
          </a:p>
          <a:p>
            <a:r>
              <a:rPr lang="de-DE" sz="1200" dirty="0"/>
              <a:t>[</a:t>
            </a:r>
            <a:r>
              <a:rPr lang="en-US" sz="1200" dirty="0"/>
              <a:t>4] International Telecommunication Union, Study Group 12 (Source: Deutsche Telekom AG), “P.809 : Subjective evaluation methods for gaming quality” , Geneva, 2018. </a:t>
            </a:r>
          </a:p>
          <a:p>
            <a:r>
              <a:rPr lang="de-DE" sz="1200" dirty="0"/>
              <a:t>[</a:t>
            </a:r>
            <a:r>
              <a:rPr lang="en-US" sz="1200" dirty="0"/>
              <a:t>5] International Telecommunication Union, Study Group 12 (Source: Deutsche Telekom AG), “ITU-T Contribution SG12-C293: Data Assessment for an Opinion Model Predicting Gaming </a:t>
            </a:r>
            <a:r>
              <a:rPr lang="en-US" sz="1200" dirty="0" err="1"/>
              <a:t>QoE</a:t>
            </a:r>
            <a:r>
              <a:rPr lang="en-US" sz="1200" dirty="0"/>
              <a:t> (G.OMG)”, Geneva, 2018. </a:t>
            </a:r>
          </a:p>
          <a:p>
            <a:r>
              <a:rPr lang="de-DE" sz="1200" dirty="0"/>
              <a:t>[6] </a:t>
            </a:r>
            <a:r>
              <a:rPr lang="en-US" sz="1200" dirty="0"/>
              <a:t>S. Schmidt, and S. </a:t>
            </a:r>
            <a:r>
              <a:rPr lang="en-US" sz="1200" dirty="0" err="1"/>
              <a:t>Zadtootaghaj</a:t>
            </a:r>
            <a:r>
              <a:rPr lang="en-US" sz="1200" dirty="0"/>
              <a:t>, S. </a:t>
            </a:r>
            <a:r>
              <a:rPr lang="en-US" sz="1200" dirty="0" err="1"/>
              <a:t>Möller</a:t>
            </a:r>
            <a:r>
              <a:rPr lang="en-US" sz="1200" dirty="0"/>
              <a:t>, “A Comparison of Interactive and Passive Quality Assessment for Gaming Research,” in </a:t>
            </a:r>
            <a:r>
              <a:rPr lang="en-US" sz="1200" i="1" dirty="0"/>
              <a:t>Quality of Multimedia Experience (</a:t>
            </a:r>
            <a:r>
              <a:rPr lang="en-US" sz="1200" i="1" dirty="0" err="1"/>
              <a:t>QoMEX</a:t>
            </a:r>
            <a:r>
              <a:rPr lang="en-US" sz="1200" i="1" dirty="0"/>
              <a:t>), 2018 Tenth International Workshop on</a:t>
            </a:r>
            <a:r>
              <a:rPr lang="en-US" sz="1200" dirty="0"/>
              <a:t>, 2018.</a:t>
            </a:r>
          </a:p>
          <a:p>
            <a:r>
              <a:rPr lang="en-US" sz="1200" dirty="0"/>
              <a:t>[7] F. </a:t>
            </a:r>
            <a:r>
              <a:rPr lang="en-US" sz="1200" dirty="0" err="1"/>
              <a:t>Schiffner</a:t>
            </a:r>
            <a:r>
              <a:rPr lang="en-US" sz="1200" dirty="0"/>
              <a:t> and S. </a:t>
            </a:r>
            <a:r>
              <a:rPr lang="en-US" sz="1200"/>
              <a:t>Möller</a:t>
            </a:r>
            <a:r>
              <a:rPr lang="en-US" sz="1200" dirty="0"/>
              <a:t>, “Direct Scaling &amp; Quality Prediction for perceptual Video Quality Dimensions,” in 2018 Tenth International Conference on Quality of Multimedia Experience (</a:t>
            </a:r>
            <a:r>
              <a:rPr lang="en-US" sz="1200" dirty="0" err="1"/>
              <a:t>QoMEX</a:t>
            </a:r>
            <a:r>
              <a:rPr lang="en-US" sz="1200" dirty="0"/>
              <a:t>), 2018, pp. 1–3.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Towards the Impact of Spatial and Temporal Video Quality on Gaming Quality of Experience </a:t>
            </a:r>
            <a:r>
              <a:rPr lang="en-US" altLang="de-DE" b="0" dirty="0"/>
              <a:t>| Steven Schmidt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/>
              <a:t>Seite </a:t>
            </a:r>
            <a:fld id="{899A9F41-36D9-4064-90C9-A821A7F2FEA7}" type="slidenum">
              <a:rPr lang="de-DE" altLang="de-DE" smtClean="0"/>
              <a:pPr/>
              <a:t>50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16797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Towards the Impact of Spatial and Temporal Video Quality on Gaming Quality of Experience </a:t>
            </a:r>
            <a:r>
              <a:rPr lang="en-US" altLang="de-DE" b="0" dirty="0"/>
              <a:t>| Steven Schmidt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6</a:t>
            </a:fld>
            <a:endParaRPr lang="de-DE" altLang="de-DE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A6860458-747A-4EFD-8337-7131EDB0A3BB}"/>
              </a:ext>
            </a:extLst>
          </p:cNvPr>
          <p:cNvSpPr txBox="1"/>
          <p:nvPr/>
        </p:nvSpPr>
        <p:spPr>
          <a:xfrm>
            <a:off x="683568" y="2561997"/>
            <a:ext cx="5688632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sz="1600" dirty="0" err="1"/>
              <a:t>Creation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b="1" dirty="0"/>
              <a:t>3 </a:t>
            </a:r>
            <a:r>
              <a:rPr lang="de-DE" sz="1600" b="1" dirty="0" err="1"/>
              <a:t>work</a:t>
            </a:r>
            <a:r>
              <a:rPr lang="de-DE" sz="1600" b="1" dirty="0"/>
              <a:t> </a:t>
            </a:r>
            <a:r>
              <a:rPr lang="de-DE" sz="1600" b="1" dirty="0" err="1"/>
              <a:t>items</a:t>
            </a:r>
            <a:r>
              <a:rPr lang="de-DE" sz="1600" b="1" dirty="0"/>
              <a:t> </a:t>
            </a:r>
            <a:r>
              <a:rPr lang="de-DE" sz="1600" dirty="0"/>
              <a:t>in ITU-T SG-12</a:t>
            </a:r>
            <a:endParaRPr lang="en-US" sz="1600" b="1" dirty="0"/>
          </a:p>
          <a:p>
            <a:pPr marL="171450" indent="-171450" algn="l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1600" b="1" dirty="0"/>
              <a:t>ITU-T Rec. G.1032 (10/2017) – </a:t>
            </a:r>
            <a:r>
              <a:rPr lang="en-US" sz="1600" b="1" dirty="0" err="1"/>
              <a:t>G.QoE</a:t>
            </a:r>
            <a:r>
              <a:rPr lang="en-US" sz="1600" b="1" dirty="0"/>
              <a:t>-gaming:</a:t>
            </a:r>
          </a:p>
          <a:p>
            <a:pPr marL="628650" lvl="1" indent="-171450" algn="l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Influence factors on gaming quality of experience</a:t>
            </a:r>
            <a:endParaRPr lang="de-DE" sz="1600" dirty="0"/>
          </a:p>
          <a:p>
            <a:pPr marL="171450" indent="-171450" algn="l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1600" b="1" dirty="0"/>
              <a:t>ITU-T Rec. P.809 (05/2018) – P.GAME:</a:t>
            </a:r>
          </a:p>
          <a:p>
            <a:pPr marL="628650" lvl="1" indent="-171450" algn="l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Subjective evaluation methods for gaming quality</a:t>
            </a:r>
          </a:p>
          <a:p>
            <a:pPr marL="171450" indent="-171450" algn="l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1600" b="1" dirty="0"/>
              <a:t>Future ITU-T Rec. G.OMG (studied in Q.13/12):</a:t>
            </a:r>
          </a:p>
          <a:p>
            <a:pPr marL="628650" lvl="1" indent="-171450" algn="l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Opinion model for gaming applications</a:t>
            </a:r>
            <a:endParaRPr lang="en-US" sz="1800" dirty="0"/>
          </a:p>
        </p:txBody>
      </p:sp>
      <p:pic>
        <p:nvPicPr>
          <p:cNvPr id="8" name="Picture 4" descr="itu-old">
            <a:extLst>
              <a:ext uri="{FF2B5EF4-FFF2-40B4-BE49-F238E27FC236}">
                <a16:creationId xmlns:a16="http://schemas.microsoft.com/office/drawing/2014/main" id="{BFA991C6-5394-4141-A317-977CC82A9AB7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899562"/>
            <a:ext cx="1203573" cy="130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A0B14620-9D59-4842-9F33-6E52A4B921D3}"/>
              </a:ext>
            </a:extLst>
          </p:cNvPr>
          <p:cNvSpPr txBox="1"/>
          <p:nvPr/>
        </p:nvSpPr>
        <p:spPr>
          <a:xfrm>
            <a:off x="4649554" y="2419995"/>
            <a:ext cx="360040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[2]</a:t>
            </a:r>
            <a:endParaRPr lang="en-US" dirty="0"/>
          </a:p>
        </p:txBody>
      </p:sp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C8C2A3E9-D386-49B4-A352-9E8C3B053BF9}"/>
              </a:ext>
            </a:extLst>
          </p:cNvPr>
          <p:cNvSpPr/>
          <p:nvPr/>
        </p:nvSpPr>
        <p:spPr bwMode="auto">
          <a:xfrm>
            <a:off x="683568" y="4797152"/>
            <a:ext cx="5277247" cy="1008112"/>
          </a:xfrm>
          <a:prstGeom prst="roundRect">
            <a:avLst/>
          </a:prstGeom>
          <a:solidFill>
            <a:schemeClr val="tx2">
              <a:alpha val="36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99E1ABBB-62A4-43C1-86C3-DB4359FA0D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740115"/>
            <a:ext cx="8061325" cy="358560"/>
          </a:xfrm>
        </p:spPr>
        <p:txBody>
          <a:bodyPr/>
          <a:lstStyle/>
          <a:p>
            <a:r>
              <a:rPr lang="en-US" altLang="de-DE" b="1" dirty="0"/>
              <a:t>Standardization Activities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6B8B19D-0BA0-4D12-9D3D-47B2876994FF}"/>
              </a:ext>
            </a:extLst>
          </p:cNvPr>
          <p:cNvSpPr txBox="1"/>
          <p:nvPr/>
        </p:nvSpPr>
        <p:spPr>
          <a:xfrm>
            <a:off x="5292080" y="2935193"/>
            <a:ext cx="360040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[3]</a:t>
            </a:r>
            <a:endParaRPr lang="en-US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3835DE9-ADEF-4866-9FB4-A36C35F12D58}"/>
              </a:ext>
            </a:extLst>
          </p:cNvPr>
          <p:cNvSpPr txBox="1"/>
          <p:nvPr/>
        </p:nvSpPr>
        <p:spPr>
          <a:xfrm>
            <a:off x="4473388" y="3933875"/>
            <a:ext cx="360040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[4]</a:t>
            </a:r>
            <a:endParaRPr lang="en-US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529E9FC-A33B-4263-86BC-57928828DD1F}"/>
              </a:ext>
            </a:extLst>
          </p:cNvPr>
          <p:cNvSpPr txBox="1"/>
          <p:nvPr/>
        </p:nvSpPr>
        <p:spPr>
          <a:xfrm>
            <a:off x="5364088" y="4797152"/>
            <a:ext cx="360040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[5]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06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  <p:bldP spid="10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Towards the Impact of Spatial and Temporal Video Quality on Gaming Quality of Experience </a:t>
            </a:r>
            <a:r>
              <a:rPr lang="en-US" altLang="de-DE" b="0" dirty="0"/>
              <a:t>| Steven Schmidt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7</a:t>
            </a:fld>
            <a:endParaRPr lang="de-DE" altLang="de-DE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A6860458-747A-4EFD-8337-7131EDB0A3BB}"/>
              </a:ext>
            </a:extLst>
          </p:cNvPr>
          <p:cNvSpPr txBox="1"/>
          <p:nvPr/>
        </p:nvSpPr>
        <p:spPr>
          <a:xfrm>
            <a:off x="683568" y="2348880"/>
            <a:ext cx="712879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Encoding (bitrate, resolution, framerate) and Network parameters (delay, </a:t>
            </a:r>
            <a:r>
              <a:rPr lang="en-US" sz="1600" dirty="0" err="1"/>
              <a:t>packetloss</a:t>
            </a:r>
            <a:r>
              <a:rPr lang="en-US" sz="1600" dirty="0"/>
              <a:t>)</a:t>
            </a:r>
          </a:p>
          <a:p>
            <a:pPr marL="171450" indent="-171450" algn="l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Variety of devices: display sizes, input devices, resolution and refresh rates, etc.</a:t>
            </a:r>
          </a:p>
          <a:p>
            <a:pPr marL="171450" indent="-171450" algn="l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Long stimulus duration for aspects such as immersion (5-10 min)</a:t>
            </a:r>
          </a:p>
          <a:p>
            <a:pPr marL="171450" indent="-171450" algn="l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Many quality aspects to assess (see taxonomy)</a:t>
            </a:r>
          </a:p>
          <a:p>
            <a:pPr marL="171450" indent="-171450" algn="l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User factors: casual and pro gamer – who is the target group</a:t>
            </a:r>
          </a:p>
          <a:p>
            <a:pPr marL="171450" indent="-171450" algn="l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Environment: controlled lab vs. crowdsourcing vs. mobile network</a:t>
            </a:r>
          </a:p>
          <a:p>
            <a:pPr marL="171450" indent="-171450" algn="l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Strong impact of game content on gaming </a:t>
            </a:r>
            <a:r>
              <a:rPr lang="en-US" sz="1600" dirty="0" err="1"/>
              <a:t>QoE</a:t>
            </a:r>
            <a:endParaRPr lang="en-US" sz="1600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99E1ABBB-62A4-43C1-86C3-DB4359FA0D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740115"/>
            <a:ext cx="8061325" cy="358560"/>
          </a:xfrm>
        </p:spPr>
        <p:txBody>
          <a:bodyPr/>
          <a:lstStyle/>
          <a:p>
            <a:r>
              <a:rPr lang="en-US" altLang="de-DE" b="1" dirty="0"/>
              <a:t>Challenges to build G.OMG</a:t>
            </a:r>
          </a:p>
        </p:txBody>
      </p:sp>
    </p:spTree>
    <p:extLst>
      <p:ext uri="{BB962C8B-B14F-4D97-AF65-F5344CB8AC3E}">
        <p14:creationId xmlns:p14="http://schemas.microsoft.com/office/powerpoint/2010/main" val="3098862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Towards the Impact of Spatial and Temporal Video Quality on Gaming Quality of Experience </a:t>
            </a:r>
            <a:r>
              <a:rPr lang="en-US" altLang="de-DE" b="0" dirty="0"/>
              <a:t>| Steven Schmidt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8</a:t>
            </a:fld>
            <a:endParaRPr lang="de-DE" altLang="de-DE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99E1ABBB-62A4-43C1-86C3-DB4359FA0D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740115"/>
            <a:ext cx="8061325" cy="358560"/>
          </a:xfrm>
        </p:spPr>
        <p:txBody>
          <a:bodyPr/>
          <a:lstStyle/>
          <a:p>
            <a:r>
              <a:rPr lang="en-US" altLang="de-DE" b="1" dirty="0"/>
              <a:t>Study Design without simplification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8B0237DD-B66A-4FDF-9395-3F10E25AEC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5291578"/>
              </p:ext>
            </p:extLst>
          </p:nvPr>
        </p:nvGraphicFramePr>
        <p:xfrm>
          <a:off x="762000" y="2477120"/>
          <a:ext cx="7620000" cy="174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1C2B4C1A-16F0-4B7C-B6F3-F3DAAA3A616A}"/>
              </a:ext>
            </a:extLst>
          </p:cNvPr>
          <p:cNvSpPr txBox="1"/>
          <p:nvPr/>
        </p:nvSpPr>
        <p:spPr>
          <a:xfrm>
            <a:off x="1187624" y="2672470"/>
            <a:ext cx="1266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800"/>
              </a:spcAft>
            </a:pPr>
            <a:r>
              <a:rPr lang="de-DE" sz="1800" b="1" dirty="0"/>
              <a:t>15-20 min</a:t>
            </a:r>
            <a:endParaRPr lang="de-DE" sz="1600" b="1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782C3E0-9EEC-4AA1-82EF-A986CDBF6C49}"/>
              </a:ext>
            </a:extLst>
          </p:cNvPr>
          <p:cNvSpPr/>
          <p:nvPr/>
        </p:nvSpPr>
        <p:spPr>
          <a:xfrm>
            <a:off x="3207747" y="2662115"/>
            <a:ext cx="915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b="1" dirty="0"/>
              <a:t>10 min</a:t>
            </a:r>
            <a:endParaRPr lang="en-US" sz="1800" b="1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2E286DC-185B-4E3C-B124-20DEFF62B089}"/>
              </a:ext>
            </a:extLst>
          </p:cNvPr>
          <p:cNvSpPr/>
          <p:nvPr/>
        </p:nvSpPr>
        <p:spPr>
          <a:xfrm>
            <a:off x="5043753" y="2662115"/>
            <a:ext cx="915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b="1" dirty="0"/>
              <a:t>10 min</a:t>
            </a:r>
            <a:endParaRPr lang="en-US" sz="1800" b="1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DF6D2AC2-9A26-4377-AF88-B541A0A5220B}"/>
              </a:ext>
            </a:extLst>
          </p:cNvPr>
          <p:cNvSpPr/>
          <p:nvPr/>
        </p:nvSpPr>
        <p:spPr>
          <a:xfrm>
            <a:off x="6857020" y="2662115"/>
            <a:ext cx="915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b="1" dirty="0"/>
              <a:t>10 min</a:t>
            </a:r>
            <a:endParaRPr lang="en-US" sz="1800" b="1" dirty="0"/>
          </a:p>
        </p:txBody>
      </p:sp>
      <p:sp>
        <p:nvSpPr>
          <p:cNvPr id="9" name="Pfeil: nach oben gekrümmt 8">
            <a:extLst>
              <a:ext uri="{FF2B5EF4-FFF2-40B4-BE49-F238E27FC236}">
                <a16:creationId xmlns:a16="http://schemas.microsoft.com/office/drawing/2014/main" id="{18A25338-1E2A-4B0B-9717-FD3B459D73E0}"/>
              </a:ext>
            </a:extLst>
          </p:cNvPr>
          <p:cNvSpPr/>
          <p:nvPr/>
        </p:nvSpPr>
        <p:spPr bwMode="auto">
          <a:xfrm flipH="1">
            <a:off x="3647905" y="4355494"/>
            <a:ext cx="1620000" cy="396000"/>
          </a:xfrm>
          <a:prstGeom prst="curvedUpArrow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7489067-791D-48EC-BB37-EBFECAECB927}"/>
              </a:ext>
            </a:extLst>
          </p:cNvPr>
          <p:cNvSpPr txBox="1"/>
          <p:nvPr/>
        </p:nvSpPr>
        <p:spPr>
          <a:xfrm>
            <a:off x="762000" y="4866211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5 </a:t>
            </a:r>
            <a:r>
              <a:rPr lang="de-DE" sz="1600" b="1" dirty="0" err="1"/>
              <a:t>bitrates</a:t>
            </a:r>
            <a:r>
              <a:rPr lang="de-DE" sz="1600" b="1" dirty="0"/>
              <a:t> x 3 </a:t>
            </a:r>
            <a:r>
              <a:rPr lang="de-DE" sz="1600" b="1" dirty="0" err="1"/>
              <a:t>resolutions</a:t>
            </a:r>
            <a:r>
              <a:rPr lang="de-DE" sz="1600" b="1" dirty="0"/>
              <a:t> x 4 </a:t>
            </a:r>
            <a:r>
              <a:rPr lang="de-DE" sz="1600" b="1" dirty="0" err="1"/>
              <a:t>frame</a:t>
            </a:r>
            <a:r>
              <a:rPr lang="de-DE" sz="1600" b="1" dirty="0"/>
              <a:t> </a:t>
            </a:r>
            <a:r>
              <a:rPr lang="de-DE" sz="1600" b="1" dirty="0" err="1"/>
              <a:t>rates</a:t>
            </a:r>
            <a:endParaRPr lang="de-DE" sz="1600" b="1" dirty="0"/>
          </a:p>
          <a:p>
            <a:r>
              <a:rPr lang="de-DE" sz="1600" b="1" dirty="0"/>
              <a:t>3 </a:t>
            </a:r>
            <a:r>
              <a:rPr lang="de-DE" sz="1600" b="1" dirty="0" err="1"/>
              <a:t>GoP</a:t>
            </a:r>
            <a:r>
              <a:rPr lang="de-DE" sz="1600" b="1" dirty="0"/>
              <a:t> x 5 </a:t>
            </a:r>
            <a:r>
              <a:rPr lang="de-DE" sz="1600" b="1" dirty="0" err="1"/>
              <a:t>frame</a:t>
            </a:r>
            <a:r>
              <a:rPr lang="de-DE" sz="1600" b="1" dirty="0"/>
              <a:t> </a:t>
            </a:r>
            <a:r>
              <a:rPr lang="de-DE" sz="1600" b="1" dirty="0" err="1"/>
              <a:t>loss</a:t>
            </a:r>
            <a:r>
              <a:rPr lang="de-DE" sz="1600" b="1" dirty="0"/>
              <a:t> </a:t>
            </a:r>
            <a:r>
              <a:rPr lang="de-DE" sz="1600" b="1" dirty="0" err="1"/>
              <a:t>rates</a:t>
            </a:r>
            <a:endParaRPr lang="de-DE" sz="1600" b="1" dirty="0"/>
          </a:p>
          <a:p>
            <a:r>
              <a:rPr lang="de-DE" sz="1600" b="1" dirty="0"/>
              <a:t>5 </a:t>
            </a:r>
            <a:r>
              <a:rPr lang="de-DE" sz="1600" b="1" dirty="0" err="1"/>
              <a:t>delays</a:t>
            </a:r>
            <a:r>
              <a:rPr lang="en-US" sz="1600" b="1" dirty="0"/>
              <a:t> + 5 input packet losses</a:t>
            </a:r>
            <a:endParaRPr lang="de-DE" sz="1600" b="1" dirty="0"/>
          </a:p>
        </p:txBody>
      </p:sp>
      <p:sp>
        <p:nvSpPr>
          <p:cNvPr id="15" name="Pfeil: nach rechts 14">
            <a:extLst>
              <a:ext uri="{FF2B5EF4-FFF2-40B4-BE49-F238E27FC236}">
                <a16:creationId xmlns:a16="http://schemas.microsoft.com/office/drawing/2014/main" id="{2F7713B0-872A-4B64-94A2-547575E3A795}"/>
              </a:ext>
            </a:extLst>
          </p:cNvPr>
          <p:cNvSpPr/>
          <p:nvPr/>
        </p:nvSpPr>
        <p:spPr bwMode="auto">
          <a:xfrm>
            <a:off x="1634879" y="5717212"/>
            <a:ext cx="301099" cy="396000"/>
          </a:xfrm>
          <a:prstGeom prst="rightArrow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843A62D-AE48-46AF-AC49-BC144C310D97}"/>
              </a:ext>
            </a:extLst>
          </p:cNvPr>
          <p:cNvSpPr/>
          <p:nvPr/>
        </p:nvSpPr>
        <p:spPr>
          <a:xfrm>
            <a:off x="2371619" y="5730546"/>
            <a:ext cx="1672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b="1" dirty="0"/>
              <a:t>85 </a:t>
            </a:r>
            <a:r>
              <a:rPr lang="de-DE" sz="1800" b="1" dirty="0" err="1"/>
              <a:t>conditions</a:t>
            </a:r>
            <a:endParaRPr lang="en-US" sz="1800" b="1" dirty="0"/>
          </a:p>
        </p:txBody>
      </p:sp>
      <p:sp>
        <p:nvSpPr>
          <p:cNvPr id="16" name="Geschweifte Klammer rechts 15">
            <a:extLst>
              <a:ext uri="{FF2B5EF4-FFF2-40B4-BE49-F238E27FC236}">
                <a16:creationId xmlns:a16="http://schemas.microsoft.com/office/drawing/2014/main" id="{438D6391-B53F-4576-A0F5-0A4A2B3FB751}"/>
              </a:ext>
            </a:extLst>
          </p:cNvPr>
          <p:cNvSpPr/>
          <p:nvPr/>
        </p:nvSpPr>
        <p:spPr bwMode="auto">
          <a:xfrm>
            <a:off x="5380657" y="4406083"/>
            <a:ext cx="432048" cy="1707129"/>
          </a:xfrm>
          <a:prstGeom prst="rightBrac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A81EC496-7C93-4C58-91B1-83E0F60EC76A}"/>
              </a:ext>
            </a:extLst>
          </p:cNvPr>
          <p:cNvSpPr/>
          <p:nvPr/>
        </p:nvSpPr>
        <p:spPr>
          <a:xfrm>
            <a:off x="5616936" y="4385651"/>
            <a:ext cx="3275543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800" b="1" dirty="0"/>
              <a:t>~30 </a:t>
            </a:r>
            <a:r>
              <a:rPr lang="de-DE" sz="1800" b="1" dirty="0" err="1"/>
              <a:t>hours</a:t>
            </a:r>
            <a:r>
              <a:rPr lang="de-DE" sz="1800" b="1" dirty="0"/>
              <a:t> </a:t>
            </a:r>
          </a:p>
          <a:p>
            <a:r>
              <a:rPr lang="de-DE" sz="1800" b="1" dirty="0"/>
              <a:t>per </a:t>
            </a:r>
            <a:r>
              <a:rPr lang="en-US" sz="1800" b="1" dirty="0"/>
              <a:t>participant</a:t>
            </a:r>
            <a:r>
              <a:rPr lang="de-DE" sz="1800" b="1" dirty="0"/>
              <a:t> </a:t>
            </a:r>
          </a:p>
          <a:p>
            <a:r>
              <a:rPr lang="de-DE" sz="1800" b="1" dirty="0"/>
              <a:t>per game</a:t>
            </a:r>
          </a:p>
          <a:p>
            <a:endParaRPr lang="de-DE" b="1" dirty="0"/>
          </a:p>
          <a:p>
            <a:r>
              <a:rPr lang="de-DE" sz="1800" b="1" dirty="0">
                <a:solidFill>
                  <a:schemeClr val="tx2"/>
                </a:solidFill>
              </a:rPr>
              <a:t>27000</a:t>
            </a:r>
            <a:r>
              <a:rPr lang="en-US" sz="1800" b="1" dirty="0"/>
              <a:t> hours for 30 games and 30 participants</a:t>
            </a:r>
            <a:endParaRPr lang="de-DE" sz="1800" b="1" dirty="0"/>
          </a:p>
        </p:txBody>
      </p:sp>
    </p:spTree>
    <p:extLst>
      <p:ext uri="{BB962C8B-B14F-4D97-AF65-F5344CB8AC3E}">
        <p14:creationId xmlns:p14="http://schemas.microsoft.com/office/powerpoint/2010/main" val="230948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7" grpId="0"/>
      <p:bldP spid="16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Towards the Impact of Spatial and Temporal Video Quality on Gaming Quality of Experience </a:t>
            </a:r>
            <a:r>
              <a:rPr lang="en-US" altLang="de-DE" b="0" dirty="0"/>
              <a:t>| Steven Schmidt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9</a:t>
            </a:fld>
            <a:endParaRPr lang="de-DE" altLang="de-DE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99E1ABBB-62A4-43C1-86C3-DB4359FA0D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740115"/>
            <a:ext cx="8061325" cy="358560"/>
          </a:xfrm>
        </p:spPr>
        <p:txBody>
          <a:bodyPr/>
          <a:lstStyle/>
          <a:p>
            <a:r>
              <a:rPr lang="en-US" altLang="de-DE" b="1" dirty="0"/>
              <a:t>Study Design with some simplification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8B0237DD-B66A-4FDF-9395-3F10E25AEC78}"/>
              </a:ext>
            </a:extLst>
          </p:cNvPr>
          <p:cNvGraphicFramePr/>
          <p:nvPr/>
        </p:nvGraphicFramePr>
        <p:xfrm>
          <a:off x="762000" y="2477120"/>
          <a:ext cx="7620000" cy="174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1C2B4C1A-16F0-4B7C-B6F3-F3DAAA3A616A}"/>
              </a:ext>
            </a:extLst>
          </p:cNvPr>
          <p:cNvSpPr txBox="1"/>
          <p:nvPr/>
        </p:nvSpPr>
        <p:spPr>
          <a:xfrm>
            <a:off x="1187624" y="2672470"/>
            <a:ext cx="1266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800"/>
              </a:spcAft>
            </a:pPr>
            <a:r>
              <a:rPr lang="de-DE" sz="1800" b="1" dirty="0"/>
              <a:t>15-20 min</a:t>
            </a:r>
            <a:endParaRPr lang="de-DE" sz="1600" b="1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782C3E0-9EEC-4AA1-82EF-A986CDBF6C49}"/>
              </a:ext>
            </a:extLst>
          </p:cNvPr>
          <p:cNvSpPr/>
          <p:nvPr/>
        </p:nvSpPr>
        <p:spPr>
          <a:xfrm>
            <a:off x="3207747" y="2662115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b="1" dirty="0"/>
              <a:t>10 min</a:t>
            </a:r>
            <a:endParaRPr lang="en-US" sz="1800" b="1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2E286DC-185B-4E3C-B124-20DEFF62B089}"/>
              </a:ext>
            </a:extLst>
          </p:cNvPr>
          <p:cNvSpPr/>
          <p:nvPr/>
        </p:nvSpPr>
        <p:spPr>
          <a:xfrm>
            <a:off x="5043753" y="2662115"/>
            <a:ext cx="915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b="1" dirty="0"/>
              <a:t>10 min</a:t>
            </a:r>
            <a:endParaRPr lang="en-US" sz="1800" b="1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DF6D2AC2-9A26-4377-AF88-B541A0A5220B}"/>
              </a:ext>
            </a:extLst>
          </p:cNvPr>
          <p:cNvSpPr/>
          <p:nvPr/>
        </p:nvSpPr>
        <p:spPr>
          <a:xfrm>
            <a:off x="6857020" y="2662115"/>
            <a:ext cx="915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b="1" dirty="0"/>
              <a:t>10 min</a:t>
            </a:r>
            <a:endParaRPr lang="en-US" sz="1800" b="1" dirty="0"/>
          </a:p>
        </p:txBody>
      </p:sp>
      <p:sp>
        <p:nvSpPr>
          <p:cNvPr id="9" name="Pfeil: nach oben gekrümmt 8">
            <a:extLst>
              <a:ext uri="{FF2B5EF4-FFF2-40B4-BE49-F238E27FC236}">
                <a16:creationId xmlns:a16="http://schemas.microsoft.com/office/drawing/2014/main" id="{18A25338-1E2A-4B0B-9717-FD3B459D73E0}"/>
              </a:ext>
            </a:extLst>
          </p:cNvPr>
          <p:cNvSpPr/>
          <p:nvPr/>
        </p:nvSpPr>
        <p:spPr bwMode="auto">
          <a:xfrm flipH="1">
            <a:off x="3647905" y="4355494"/>
            <a:ext cx="1620000" cy="396000"/>
          </a:xfrm>
          <a:prstGeom prst="curvedUpArrow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381519A-0DBA-4D0A-A02B-20D3CE6B7780}"/>
              </a:ext>
            </a:extLst>
          </p:cNvPr>
          <p:cNvSpPr txBox="1"/>
          <p:nvPr/>
        </p:nvSpPr>
        <p:spPr>
          <a:xfrm>
            <a:off x="539750" y="4908051"/>
            <a:ext cx="8604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Low impact of engagement related concepts on overall gaming </a:t>
            </a:r>
            <a:r>
              <a:rPr lang="en-US" sz="1600" dirty="0" err="1"/>
              <a:t>QoE</a:t>
            </a:r>
            <a:r>
              <a:rPr lang="en-US" sz="1600" dirty="0"/>
              <a:t> in lab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Comparison of passive and interactive tests with different stimulus durations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10 sec too short for representative scene in game and differences between paradigms</a:t>
            </a:r>
          </a:p>
          <a:p>
            <a:pPr algn="l"/>
            <a:endParaRPr lang="en-US" sz="1600" dirty="0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7A57D21D-748D-4482-923F-297AD7BCEDE2}"/>
              </a:ext>
            </a:extLst>
          </p:cNvPr>
          <p:cNvSpPr/>
          <p:nvPr/>
        </p:nvSpPr>
        <p:spPr bwMode="auto">
          <a:xfrm>
            <a:off x="2709496" y="2338020"/>
            <a:ext cx="1874072" cy="1047044"/>
          </a:xfrm>
          <a:prstGeom prst="ellipse">
            <a:avLst/>
          </a:prstGeom>
          <a:solidFill>
            <a:srgbClr val="FFC000">
              <a:alpha val="19000"/>
            </a:srgbClr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/>
          <a:lstStyle/>
          <a:p>
            <a:pPr marL="220663" indent="-220663" eaLnBrk="1" hangingPunct="1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5D3B3A67-9E34-4ACB-AC70-BB9A8E7539E4}"/>
              </a:ext>
            </a:extLst>
          </p:cNvPr>
          <p:cNvSpPr/>
          <p:nvPr/>
        </p:nvSpPr>
        <p:spPr>
          <a:xfrm>
            <a:off x="3143626" y="2662115"/>
            <a:ext cx="979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b="1" dirty="0"/>
              <a:t>1.5 min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590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2" grpId="0"/>
      <p:bldP spid="20" grpId="1" animBg="1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fn5jOIkbkq3Gm0R7D0d9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GGEVjZkk6ksQex2_P81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I.6_efY02CzJGC7cKL8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52Uy4vckuARZ8FOIOci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eMTm.fOoEiHslqltDgGZ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d9qVzJCC0C6AKehwhQj8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eP5IhCkBkiq1JvW_vWYS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8wzqunJAkqfh0_J15ULH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jCn8iiR6kKIrh5ZeKsot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n2nyiRVAk2sY8r3g7e7o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SD27FrTUGUd.SkwNrrZ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j34Dzl2PUe_t.qMkkosL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t7RetUzcEGzM9ryAkxCC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gSSzTJ_EqRH_MrAzpWI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1Gk226vckaKmSHZAOF6P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T_DiecuvUW0WVJmxKzQ4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46oDuxF9UGjlyypJtDic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USEvUiDM0m98BTimQ55n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i0kWK4qw0SwMCF4cYNPv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eA19g7tUWvyCmKtx2Pw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RVlIXFhMUKcTRq50NOd6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K.tS1yhQUe.ZpPBSzfLE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gJaFm6W4UuIJAMWH9dEP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zHGx8d76EiocKL_qxtxt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s14fV3BUmJG7cl9lvkR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NFDBqFJfkewpqwwIlAwY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uyhdpjKnUW8GXH9AQ10z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t7RetUzcEGzM9ryAkxCC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T_DiecuvUW0WVJmxKzQ4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USEvUiDM0m98BTimQ55n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gJaFm6W4UuIJAMWH9dEP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Nt415HaAUC2NWp.oTijp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1Gk226vckaKmSHZAOF6P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1Gk226vckaKmSHZAOF6P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eMTm.fOoEiHslqltDgGZ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xCBJxcPpEO_kMOPwSkSo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xCBJxcPpEO_kMOPwSkSo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s14fV3BUmJG7cl9lvkR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eA19g7tUWvyCmKtx2Pw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eA19g7tUWvyCmKtx2Pw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eMTm.fOoEiHslqltDgGZ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K.tS1yhQUe.ZpPBSzfLE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jAop8T3kevt464xj92s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s14fV3BUmJG7cl9lvkR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s14fV3BUmJG7cl9lvkR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1Gk226vckaKmSHZAOF6P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1Gk226vckaKmSHZAOF6P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52Uy4vckuARZ8FOIOci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i0kWK4qw0SwMCF4cYNPv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46oDuxF9UGjlyypJtDic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46oDuxF9UGjlyypJtDic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NFDBqFJfkewpqwwIlAwY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LF1Q0jZ40eSK5gsxlqYK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NFDBqFJfkewpqwwIlAwY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PCzCT.doEusM_MJbfU06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Np5exX7LU69OKx83ZYls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nDuLWzlk0miF445nfcsg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3bPV86sEWe2Yp8CHhVC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kBD3vdlECeUvkqwQU8p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bs20T6KnE6FLzKG2ntg3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roKrl3JU28h9207aGwu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ZSEhizQokuQHzmrXkupo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4Uvi0cLakiyiIZM4wdek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sDXX7Sn90e6jhka_N9e3w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NFDBqFJfkewpqwwIlAwY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4O.nDz0CkmlJ27rUYDXD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MkvLq5LE6J6OdVhrKBNw"/>
</p:tagLst>
</file>

<file path=ppt/theme/theme1.xml><?xml version="1.0" encoding="utf-8"?>
<a:theme xmlns:a="http://schemas.openxmlformats.org/drawingml/2006/main" name="TU_PPT_Master_mitBild_V02_Aussicht">
  <a:themeElements>
    <a:clrScheme name="Technische Universität Berlin | PowerPoint Master 1">
      <a:dk1>
        <a:srgbClr val="000000"/>
      </a:dk1>
      <a:lt1>
        <a:srgbClr val="FFFFFF"/>
      </a:lt1>
      <a:dk2>
        <a:srgbClr val="C50E1F"/>
      </a:dk2>
      <a:lt2>
        <a:srgbClr val="B2B2B2"/>
      </a:lt2>
      <a:accent1>
        <a:srgbClr val="717171"/>
      </a:accent1>
      <a:accent2>
        <a:srgbClr val="177191"/>
      </a:accent2>
      <a:accent3>
        <a:srgbClr val="FFFFFF"/>
      </a:accent3>
      <a:accent4>
        <a:srgbClr val="000000"/>
      </a:accent4>
      <a:accent5>
        <a:srgbClr val="BBBBBB"/>
      </a:accent5>
      <a:accent6>
        <a:srgbClr val="146683"/>
      </a:accent6>
      <a:hlink>
        <a:srgbClr val="53BDE3"/>
      </a:hlink>
      <a:folHlink>
        <a:srgbClr val="99CC00"/>
      </a:folHlink>
    </a:clrScheme>
    <a:fontScheme name="Technische Universität Berlin | PowerPoint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chnische Universität Berlin | PowerPoint Master 1">
        <a:dk1>
          <a:srgbClr val="000000"/>
        </a:dk1>
        <a:lt1>
          <a:srgbClr val="FFFFFF"/>
        </a:lt1>
        <a:dk2>
          <a:srgbClr val="C50E1F"/>
        </a:dk2>
        <a:lt2>
          <a:srgbClr val="B2B2B2"/>
        </a:lt2>
        <a:accent1>
          <a:srgbClr val="717171"/>
        </a:accent1>
        <a:accent2>
          <a:srgbClr val="177191"/>
        </a:accent2>
        <a:accent3>
          <a:srgbClr val="FFFFFF"/>
        </a:accent3>
        <a:accent4>
          <a:srgbClr val="000000"/>
        </a:accent4>
        <a:accent5>
          <a:srgbClr val="BBBBBB"/>
        </a:accent5>
        <a:accent6>
          <a:srgbClr val="146683"/>
        </a:accent6>
        <a:hlink>
          <a:srgbClr val="53BDE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TM04033921[[fn=Damast]]</Template>
  <TotalTime>0</TotalTime>
  <Words>2416</Words>
  <Application>Microsoft Office PowerPoint</Application>
  <PresentationFormat>Bildschirmpräsentation (4:3)</PresentationFormat>
  <Paragraphs>405</Paragraphs>
  <Slides>50</Slides>
  <Notes>44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50</vt:i4>
      </vt:variant>
    </vt:vector>
  </HeadingPairs>
  <TitlesOfParts>
    <vt:vector size="59" baseType="lpstr">
      <vt:lpstr>SimSun</vt:lpstr>
      <vt:lpstr>Arial</vt:lpstr>
      <vt:lpstr>Tele-GroteskFet</vt:lpstr>
      <vt:lpstr>Tele-GroteskHal</vt:lpstr>
      <vt:lpstr>Tele-GroteskUlt</vt:lpstr>
      <vt:lpstr>Times New Roman</vt:lpstr>
      <vt:lpstr>Wingdings</vt:lpstr>
      <vt:lpstr>TU_PPT_Master_mitBild_V02_Aussicht</vt:lpstr>
      <vt:lpstr>TCLayout.ActiveDocument.1</vt:lpstr>
      <vt:lpstr>Towards the Impact of Spatial and Temporal Video Quality on Gaming Quality of Experience</vt:lpstr>
      <vt:lpstr>PowerPoint-Präsentation</vt:lpstr>
      <vt:lpstr>What is Cloud Gaming?</vt:lpstr>
      <vt:lpstr>What are we working on?</vt:lpstr>
      <vt:lpstr>What is Gaming Quality of Experience?</vt:lpstr>
      <vt:lpstr>Standardization Activities</vt:lpstr>
      <vt:lpstr>Challenges to build G.OMG</vt:lpstr>
      <vt:lpstr>Study Design without simplification</vt:lpstr>
      <vt:lpstr>Study Design with some simplification</vt:lpstr>
      <vt:lpstr>Study Design with some simplification</vt:lpstr>
      <vt:lpstr>Study Design with some simplification</vt:lpstr>
      <vt:lpstr>Future ITU-T Rec. G.OMG</vt:lpstr>
      <vt:lpstr>PowerPoint-Präsentation</vt:lpstr>
      <vt:lpstr>Subjective Test</vt:lpstr>
      <vt:lpstr>Conditions used to model Interaction Quality</vt:lpstr>
      <vt:lpstr>Assessed Quality Aspects</vt:lpstr>
      <vt:lpstr>Scale used: 7-point continuous scale</vt:lpstr>
      <vt:lpstr>PowerPoint-Präsentation</vt:lpstr>
      <vt:lpstr>Study 1 Game: Counter Strike Aim to trigger spatial video quality aspects IV: Bitrate and Resolution</vt:lpstr>
      <vt:lpstr>Overall Gaming QoE</vt:lpstr>
      <vt:lpstr>Overall Video Quality</vt:lpstr>
      <vt:lpstr>Fragmentation – spatial video quality</vt:lpstr>
      <vt:lpstr>Unclearness – spatial video quality</vt:lpstr>
      <vt:lpstr>Discontinuity – temporal video quality</vt:lpstr>
      <vt:lpstr>Responsiveness – Input Quality</vt:lpstr>
      <vt:lpstr>Immediate Feedback – Input Quality</vt:lpstr>
      <vt:lpstr>Controllability – Input Quality</vt:lpstr>
      <vt:lpstr>Study 2 Six different games Aim to trigger spatial video quality aspects IV: Bitrate at 1080p/60fps</vt:lpstr>
      <vt:lpstr>Overall Gaming QoE</vt:lpstr>
      <vt:lpstr>Overall Video Quality</vt:lpstr>
      <vt:lpstr>Fragmentation – spatial video quality</vt:lpstr>
      <vt:lpstr>Unclearness – spatial video quality</vt:lpstr>
      <vt:lpstr>Discontinuity – temporal video quality</vt:lpstr>
      <vt:lpstr>Responsiveness (Input Quality)</vt:lpstr>
      <vt:lpstr>Immerdiate Feedback (Input Quality)</vt:lpstr>
      <vt:lpstr>Controllability (Input Quality)</vt:lpstr>
      <vt:lpstr>Study 1+2 Nine different games Aim to trigger temporal video quality aspects IV: frame rate</vt:lpstr>
      <vt:lpstr>Overall Gaming QoE</vt:lpstr>
      <vt:lpstr>Overall Video Quality</vt:lpstr>
      <vt:lpstr>Fragmentation – spatial video quality</vt:lpstr>
      <vt:lpstr>Unclearness – spatial video quality</vt:lpstr>
      <vt:lpstr>Discontinuity – temporal video quality</vt:lpstr>
      <vt:lpstr>Responsiveness – Input Quality</vt:lpstr>
      <vt:lpstr>Immediate Feedback – Input Quality</vt:lpstr>
      <vt:lpstr>Controllability – Input Quality</vt:lpstr>
      <vt:lpstr>PowerPoint-Präsentation</vt:lpstr>
      <vt:lpstr>PowerPoint-Präsentation</vt:lpstr>
      <vt:lpstr>Final Study Design</vt:lpstr>
      <vt:lpstr>Thank you for your Attention!</vt:lpstr>
      <vt:lpstr>References</vt:lpstr>
    </vt:vector>
  </TitlesOfParts>
  <Company>DTAG, Laboratories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 ODER THEMA</dc:title>
  <dc:creator>koester.friedemann</dc:creator>
  <cp:lastModifiedBy>TU-Pseudonym 1061151257170507</cp:lastModifiedBy>
  <cp:revision>318</cp:revision>
  <dcterms:created xsi:type="dcterms:W3CDTF">2015-10-01T10:02:31Z</dcterms:created>
  <dcterms:modified xsi:type="dcterms:W3CDTF">2019-03-06T13:55:39Z</dcterms:modified>
</cp:coreProperties>
</file>